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0224"/>
    <a:srgbClr val="41AF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E9F2-E27C-4B61-BA0E-D6D3E5C5C7B6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75BB0-BD27-434F-98F4-AB260C0C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E9F2-E27C-4B61-BA0E-D6D3E5C5C7B6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75BB0-BD27-434F-98F4-AB260C0C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E9F2-E27C-4B61-BA0E-D6D3E5C5C7B6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75BB0-BD27-434F-98F4-AB260C0C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E9F2-E27C-4B61-BA0E-D6D3E5C5C7B6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75BB0-BD27-434F-98F4-AB260C0C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E9F2-E27C-4B61-BA0E-D6D3E5C5C7B6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75BB0-BD27-434F-98F4-AB260C0C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E9F2-E27C-4B61-BA0E-D6D3E5C5C7B6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75BB0-BD27-434F-98F4-AB260C0C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E9F2-E27C-4B61-BA0E-D6D3E5C5C7B6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75BB0-BD27-434F-98F4-AB260C0C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E9F2-E27C-4B61-BA0E-D6D3E5C5C7B6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75BB0-BD27-434F-98F4-AB260C0C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E9F2-E27C-4B61-BA0E-D6D3E5C5C7B6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75BB0-BD27-434F-98F4-AB260C0C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E9F2-E27C-4B61-BA0E-D6D3E5C5C7B6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75BB0-BD27-434F-98F4-AB260C0C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E9F2-E27C-4B61-BA0E-D6D3E5C5C7B6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75BB0-BD27-434F-98F4-AB260C0C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8E9F2-E27C-4B61-BA0E-D6D3E5C5C7B6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75BB0-BD27-434F-98F4-AB260C0C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3600" dirty="0" smtClean="0"/>
              <a:t>UJUZI WA KUSIKILIZA NA KUJIELEZA VYEMA KWA KISWAHILI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err="1" smtClean="0">
                <a:solidFill>
                  <a:srgbClr val="00B050"/>
                </a:solidFill>
              </a:rPr>
              <a:t>Maana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ya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kusikiliza</a:t>
            </a:r>
            <a:endParaRPr lang="en-US" b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 err="1" smtClean="0">
                <a:solidFill>
                  <a:srgbClr val="00B050"/>
                </a:solidFill>
              </a:rPr>
              <a:t>Bainisha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aina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za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kusikiliza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na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kujieleza</a:t>
            </a:r>
            <a:endParaRPr lang="en-US" b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B050"/>
                </a:solidFill>
              </a:rPr>
              <a:t>Mambo yanayoathiri </a:t>
            </a:r>
            <a:r>
              <a:rPr lang="en-US" b="1" dirty="0" err="1" smtClean="0">
                <a:solidFill>
                  <a:srgbClr val="00B050"/>
                </a:solidFill>
              </a:rPr>
              <a:t>kusikiliza</a:t>
            </a:r>
            <a:r>
              <a:rPr lang="en-US" b="1" dirty="0" smtClean="0">
                <a:solidFill>
                  <a:srgbClr val="00B050"/>
                </a:solidFill>
              </a:rPr>
              <a:t> kwa </a:t>
            </a:r>
            <a:r>
              <a:rPr lang="en-US" b="1" dirty="0" err="1" smtClean="0">
                <a:solidFill>
                  <a:srgbClr val="00B050"/>
                </a:solidFill>
              </a:rPr>
              <a:t>umakini</a:t>
            </a:r>
            <a:endParaRPr lang="en-US" b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B050"/>
                </a:solidFill>
              </a:rPr>
              <a:t>Mambo yanayoathiri </a:t>
            </a:r>
            <a:r>
              <a:rPr lang="en-US" b="1" dirty="0" err="1" smtClean="0">
                <a:solidFill>
                  <a:srgbClr val="00B050"/>
                </a:solidFill>
              </a:rPr>
              <a:t>kujieleza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vizuri</a:t>
            </a:r>
            <a:endParaRPr lang="en-US" b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 err="1" smtClean="0">
                <a:solidFill>
                  <a:srgbClr val="00B050"/>
                </a:solidFill>
              </a:rPr>
              <a:t>Maswali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endParaRPr lang="en-US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                                     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Smiley Face 5"/>
          <p:cNvSpPr/>
          <p:nvPr/>
        </p:nvSpPr>
        <p:spPr>
          <a:xfrm>
            <a:off x="3657600" y="4495800"/>
            <a:ext cx="1752600" cy="1981200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	MAANA YA KUSIKILIZA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dirty="0" err="1" smtClean="0"/>
              <a:t>Kusikiliza</a:t>
            </a:r>
            <a:r>
              <a:rPr lang="en-US" sz="2000" dirty="0" smtClean="0"/>
              <a:t> </a:t>
            </a:r>
            <a:r>
              <a:rPr lang="en-US" sz="2000" dirty="0" err="1" smtClean="0"/>
              <a:t>ni</a:t>
            </a:r>
            <a:r>
              <a:rPr lang="en-US" sz="2000" dirty="0" smtClean="0"/>
              <a:t> </a:t>
            </a:r>
            <a:r>
              <a:rPr lang="en-US" sz="2000" dirty="0" err="1" smtClean="0"/>
              <a:t>ujuzi</a:t>
            </a:r>
            <a:r>
              <a:rPr lang="en-US" sz="2000" dirty="0" smtClean="0"/>
              <a:t> au </a:t>
            </a:r>
            <a:r>
              <a:rPr lang="en-US" sz="2000" dirty="0" err="1" smtClean="0"/>
              <a:t>maarifa</a:t>
            </a:r>
            <a:r>
              <a:rPr lang="en-US" sz="2000" dirty="0" smtClean="0"/>
              <a:t> </a:t>
            </a:r>
            <a:r>
              <a:rPr lang="en-US" sz="2000" dirty="0" err="1" smtClean="0"/>
              <a:t>yanayomwezesha</a:t>
            </a:r>
            <a:r>
              <a:rPr lang="en-US" sz="2000" dirty="0" smtClean="0"/>
              <a:t> </a:t>
            </a:r>
            <a:r>
              <a:rPr lang="en-US" sz="2000" dirty="0" err="1" smtClean="0"/>
              <a:t>mwasilianaji</a:t>
            </a:r>
            <a:r>
              <a:rPr lang="en-US" sz="2000" dirty="0" smtClean="0"/>
              <a:t> </a:t>
            </a:r>
            <a:r>
              <a:rPr lang="en-US" sz="2000" dirty="0" err="1" smtClean="0"/>
              <a:t>aweze</a:t>
            </a:r>
            <a:r>
              <a:rPr lang="en-US" sz="2000" dirty="0" smtClean="0"/>
              <a:t> </a:t>
            </a:r>
            <a:r>
              <a:rPr lang="en-US" sz="2000" dirty="0" err="1" smtClean="0"/>
              <a:t>kutega</a:t>
            </a:r>
            <a:r>
              <a:rPr lang="en-US" sz="2000" dirty="0" smtClean="0"/>
              <a:t> </a:t>
            </a:r>
            <a:r>
              <a:rPr lang="en-US" sz="2000" dirty="0" err="1" smtClean="0"/>
              <a:t>sikio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kuweza</a:t>
            </a:r>
            <a:r>
              <a:rPr lang="en-US" sz="2000" dirty="0" smtClean="0"/>
              <a:t> </a:t>
            </a:r>
            <a:r>
              <a:rPr lang="en-US" sz="2000" dirty="0" err="1" smtClean="0"/>
              <a:t>kuyapata</a:t>
            </a:r>
            <a:r>
              <a:rPr lang="en-US" sz="2000" dirty="0" smtClean="0"/>
              <a:t> </a:t>
            </a:r>
            <a:r>
              <a:rPr lang="en-US" sz="2000" dirty="0" err="1" smtClean="0"/>
              <a:t>yanayoelezwa</a:t>
            </a:r>
            <a:r>
              <a:rPr lang="en-US" sz="2000" dirty="0" smtClean="0"/>
              <a:t> </a:t>
            </a:r>
            <a:r>
              <a:rPr lang="en-US" sz="2000" dirty="0" err="1" smtClean="0"/>
              <a:t>katika</a:t>
            </a:r>
            <a:r>
              <a:rPr lang="en-US" sz="2000" dirty="0" smtClean="0"/>
              <a:t> </a:t>
            </a:r>
            <a:r>
              <a:rPr lang="en-US" sz="2000" dirty="0" err="1" smtClean="0"/>
              <a:t>mawasiliano</a:t>
            </a:r>
            <a:r>
              <a:rPr lang="en-US" sz="2000" dirty="0" smtClean="0"/>
              <a:t>.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Utamaduni</a:t>
            </a:r>
            <a:r>
              <a:rPr lang="en-US" sz="2000" dirty="0" smtClean="0"/>
              <a:t> </a:t>
            </a:r>
            <a:r>
              <a:rPr lang="en-US" sz="2000" dirty="0" err="1" smtClean="0"/>
              <a:t>wetu</a:t>
            </a:r>
            <a:r>
              <a:rPr lang="en-US" sz="2000" dirty="0" smtClean="0"/>
              <a:t> </a:t>
            </a:r>
            <a:r>
              <a:rPr lang="en-US" sz="2000" dirty="0" err="1" smtClean="0"/>
              <a:t>unathamini</a:t>
            </a:r>
            <a:r>
              <a:rPr lang="en-US" sz="2000" dirty="0" smtClean="0"/>
              <a:t> </a:t>
            </a:r>
            <a:r>
              <a:rPr lang="en-US" sz="2000" dirty="0" err="1" smtClean="0"/>
              <a:t>sana</a:t>
            </a:r>
            <a:r>
              <a:rPr lang="en-US" sz="2000" dirty="0" smtClean="0"/>
              <a:t> </a:t>
            </a:r>
            <a:r>
              <a:rPr lang="en-US" sz="2000" dirty="0" err="1" smtClean="0"/>
              <a:t>kuongea</a:t>
            </a:r>
            <a:r>
              <a:rPr lang="en-US" sz="2000" dirty="0" smtClean="0"/>
              <a:t> </a:t>
            </a:r>
            <a:r>
              <a:rPr lang="en-US" sz="2000" dirty="0" err="1" smtClean="0"/>
              <a:t>kuliko</a:t>
            </a:r>
            <a:r>
              <a:rPr lang="en-US" sz="2000" dirty="0" smtClean="0"/>
              <a:t> </a:t>
            </a:r>
            <a:r>
              <a:rPr lang="en-US" sz="2000" dirty="0" err="1" smtClean="0"/>
              <a:t>kusikiliza</a:t>
            </a:r>
            <a:r>
              <a:rPr lang="en-US" sz="2000" dirty="0" smtClean="0"/>
              <a:t>. </a:t>
            </a:r>
            <a:r>
              <a:rPr lang="en-US" sz="2000" dirty="0" err="1" smtClean="0"/>
              <a:t>Utafiti</a:t>
            </a:r>
            <a:r>
              <a:rPr lang="en-US" sz="2000" dirty="0" smtClean="0"/>
              <a:t> </a:t>
            </a:r>
            <a:r>
              <a:rPr lang="en-US" sz="2000" dirty="0" err="1" smtClean="0"/>
              <a:t>unaonesha</a:t>
            </a:r>
            <a:r>
              <a:rPr lang="en-US" sz="2000" dirty="0" smtClean="0"/>
              <a:t> </a:t>
            </a:r>
            <a:r>
              <a:rPr lang="en-US" sz="2000" dirty="0" err="1" smtClean="0"/>
              <a:t>mara</a:t>
            </a: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nyingi</a:t>
            </a:r>
            <a:r>
              <a:rPr lang="en-US" sz="2000" dirty="0" smtClean="0"/>
              <a:t> </a:t>
            </a:r>
            <a:r>
              <a:rPr lang="en-US" sz="2000" dirty="0" err="1" smtClean="0"/>
              <a:t>tunatumia</a:t>
            </a:r>
            <a:r>
              <a:rPr lang="en-US" sz="2000" dirty="0" smtClean="0"/>
              <a:t> </a:t>
            </a:r>
            <a:r>
              <a:rPr lang="en-US" sz="2000" dirty="0" err="1" smtClean="0"/>
              <a:t>asilimia</a:t>
            </a:r>
            <a:r>
              <a:rPr lang="en-US" sz="2000" dirty="0" smtClean="0"/>
              <a:t> 45 % </a:t>
            </a:r>
            <a:r>
              <a:rPr lang="en-US" sz="2000" dirty="0" err="1" smtClean="0"/>
              <a:t>katika</a:t>
            </a:r>
            <a:r>
              <a:rPr lang="en-US" sz="2000" dirty="0" smtClean="0"/>
              <a:t> </a:t>
            </a:r>
            <a:r>
              <a:rPr lang="en-US" sz="2000" dirty="0" err="1" smtClean="0"/>
              <a:t>kusikiliza</a:t>
            </a:r>
            <a:r>
              <a:rPr lang="en-US" sz="2000" dirty="0" smtClean="0"/>
              <a:t>, 30% </a:t>
            </a:r>
            <a:r>
              <a:rPr lang="en-US" sz="2000" dirty="0" err="1" smtClean="0"/>
              <a:t>katika</a:t>
            </a:r>
            <a:r>
              <a:rPr lang="en-US" sz="2000" dirty="0" smtClean="0"/>
              <a:t> </a:t>
            </a:r>
            <a:r>
              <a:rPr lang="en-US" sz="2000" dirty="0" err="1" smtClean="0"/>
              <a:t>kuzungumza</a:t>
            </a:r>
            <a:r>
              <a:rPr lang="en-US" sz="2000" dirty="0" smtClean="0"/>
              <a:t>, 16% </a:t>
            </a:r>
            <a:r>
              <a:rPr lang="en-US" sz="2000" dirty="0" err="1" smtClean="0"/>
              <a:t>katika</a:t>
            </a: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kusoma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9 </a:t>
            </a:r>
            <a:r>
              <a:rPr lang="en-US" sz="2000" dirty="0" err="1" smtClean="0"/>
              <a:t>katika</a:t>
            </a:r>
            <a:r>
              <a:rPr lang="en-US" sz="2000" dirty="0" smtClean="0"/>
              <a:t> </a:t>
            </a:r>
            <a:r>
              <a:rPr lang="en-US" sz="2000" dirty="0" err="1" smtClean="0"/>
              <a:t>kuandika</a:t>
            </a:r>
            <a:r>
              <a:rPr lang="en-US" sz="2000" dirty="0" smtClean="0"/>
              <a:t>. </a:t>
            </a:r>
            <a:r>
              <a:rPr lang="en-US" sz="2000" dirty="0" err="1" smtClean="0"/>
              <a:t>Hata</a:t>
            </a:r>
            <a:r>
              <a:rPr lang="en-US" sz="2000" dirty="0" smtClean="0"/>
              <a:t> </a:t>
            </a:r>
            <a:r>
              <a:rPr lang="en-US" sz="2000" dirty="0" err="1" smtClean="0"/>
              <a:t>hivyo</a:t>
            </a:r>
            <a:r>
              <a:rPr lang="en-US" sz="2000" dirty="0" smtClean="0"/>
              <a:t> </a:t>
            </a:r>
            <a:r>
              <a:rPr lang="en-US" sz="2000" dirty="0" err="1" smtClean="0"/>
              <a:t>inaelezwa</a:t>
            </a:r>
            <a:r>
              <a:rPr lang="en-US" sz="2000" dirty="0" smtClean="0"/>
              <a:t> </a:t>
            </a:r>
            <a:r>
              <a:rPr lang="en-US" sz="2000" dirty="0" err="1" smtClean="0"/>
              <a:t>kuwa</a:t>
            </a:r>
            <a:r>
              <a:rPr lang="en-US" sz="2000" dirty="0" smtClean="0"/>
              <a:t>  tuna </a:t>
            </a:r>
            <a:r>
              <a:rPr lang="en-US" sz="2000" dirty="0" err="1" smtClean="0"/>
              <a:t>uwezo</a:t>
            </a:r>
            <a:r>
              <a:rPr lang="en-US" sz="2000" dirty="0" smtClean="0"/>
              <a:t> </a:t>
            </a:r>
            <a:r>
              <a:rPr lang="en-US" sz="2000" dirty="0" err="1" smtClean="0"/>
              <a:t>wa</a:t>
            </a:r>
            <a:r>
              <a:rPr lang="en-US" sz="2000" dirty="0" smtClean="0"/>
              <a:t> </a:t>
            </a:r>
            <a:r>
              <a:rPr lang="en-US" sz="2000" dirty="0" err="1" smtClean="0"/>
              <a:t>kukumbuka</a:t>
            </a: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yale</a:t>
            </a:r>
            <a:r>
              <a:rPr lang="en-US" sz="2000" dirty="0" smtClean="0"/>
              <a:t> </a:t>
            </a:r>
            <a:r>
              <a:rPr lang="en-US" sz="2000" dirty="0" err="1" smtClean="0"/>
              <a:t>tunayosikia</a:t>
            </a:r>
            <a:r>
              <a:rPr lang="en-US" sz="2000" dirty="0" smtClean="0"/>
              <a:t> </a:t>
            </a:r>
            <a:r>
              <a:rPr lang="en-US" sz="2000" dirty="0" err="1" smtClean="0"/>
              <a:t>kwa</a:t>
            </a:r>
            <a:r>
              <a:rPr lang="en-US" sz="2000" dirty="0" smtClean="0"/>
              <a:t> </a:t>
            </a:r>
            <a:r>
              <a:rPr lang="en-US" sz="2000" dirty="0" err="1" smtClean="0"/>
              <a:t>asilimia</a:t>
            </a:r>
            <a:r>
              <a:rPr lang="en-US" sz="2000" dirty="0" smtClean="0"/>
              <a:t> </a:t>
            </a:r>
            <a:r>
              <a:rPr lang="en-US" sz="2000" dirty="0" smtClean="0"/>
              <a:t>25%  </a:t>
            </a:r>
            <a:r>
              <a:rPr lang="en-US" sz="2000" dirty="0" err="1" smtClean="0"/>
              <a:t>baada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siku</a:t>
            </a:r>
            <a:r>
              <a:rPr lang="en-US" sz="2000" dirty="0" smtClean="0"/>
              <a:t> </a:t>
            </a:r>
            <a:r>
              <a:rPr lang="en-US" sz="2000" dirty="0" err="1" smtClean="0"/>
              <a:t>mbili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Kusikiliza</a:t>
            </a:r>
            <a:r>
              <a:rPr lang="en-US" sz="2000" dirty="0" smtClean="0"/>
              <a:t> </a:t>
            </a:r>
            <a:r>
              <a:rPr lang="en-US" sz="2000" dirty="0" err="1" smtClean="0"/>
              <a:t>ni</a:t>
            </a:r>
            <a:r>
              <a:rPr lang="en-US" sz="2000" dirty="0" smtClean="0"/>
              <a:t> </a:t>
            </a:r>
            <a:r>
              <a:rPr lang="en-US" sz="2000" dirty="0" err="1" smtClean="0"/>
              <a:t>mchakato</a:t>
            </a:r>
            <a:r>
              <a:rPr lang="en-US" sz="2000" dirty="0" smtClean="0"/>
              <a:t> </a:t>
            </a:r>
            <a:r>
              <a:rPr lang="en-US" sz="2000" dirty="0" err="1" smtClean="0"/>
              <a:t>unaohusisha</a:t>
            </a:r>
            <a:r>
              <a:rPr lang="en-US" sz="2000" dirty="0" smtClean="0"/>
              <a:t> </a:t>
            </a:r>
            <a:r>
              <a:rPr lang="en-US" sz="2000" dirty="0" err="1" smtClean="0"/>
              <a:t>kupokea</a:t>
            </a:r>
            <a:r>
              <a:rPr lang="en-US" sz="2000" dirty="0" smtClean="0"/>
              <a:t> </a:t>
            </a:r>
            <a:r>
              <a:rPr lang="en-US" sz="2000" dirty="0" err="1" smtClean="0"/>
              <a:t>ujumbe</a:t>
            </a:r>
            <a:r>
              <a:rPr lang="en-US" sz="2000" dirty="0" smtClean="0"/>
              <a:t>, </a:t>
            </a:r>
            <a:r>
              <a:rPr lang="en-US" sz="2000" dirty="0" err="1" smtClean="0"/>
              <a:t>kuuchuja</a:t>
            </a:r>
            <a:r>
              <a:rPr lang="en-US" sz="2000" dirty="0" smtClean="0"/>
              <a:t>, </a:t>
            </a:r>
            <a:r>
              <a:rPr lang="en-US" sz="2000" dirty="0" err="1" smtClean="0"/>
              <a:t>kuusimbua</a:t>
            </a:r>
            <a:r>
              <a:rPr lang="en-US" sz="2000" dirty="0" smtClean="0"/>
              <a:t>, </a:t>
            </a:r>
            <a:r>
              <a:rPr lang="en-US" sz="2000" dirty="0" err="1" smtClean="0"/>
              <a:t>kuandaa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kuuhifadhi</a:t>
            </a:r>
            <a:r>
              <a:rPr lang="en-US" sz="2000" dirty="0" smtClean="0"/>
              <a:t> </a:t>
            </a:r>
            <a:r>
              <a:rPr lang="en-US" sz="2000" dirty="0" err="1" smtClean="0"/>
              <a:t>akilini</a:t>
            </a:r>
            <a:r>
              <a:rPr lang="en-US" sz="2000" dirty="0" smtClean="0"/>
              <a:t>.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HATUA ZA KUSIKILIZA.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Kupokea</a:t>
            </a:r>
            <a:r>
              <a:rPr lang="en-US" sz="2000" dirty="0" smtClean="0"/>
              <a:t> </a:t>
            </a:r>
            <a:r>
              <a:rPr lang="en-US" sz="2000" dirty="0" err="1" smtClean="0"/>
              <a:t>ujumbe</a:t>
            </a:r>
            <a:r>
              <a:rPr lang="en-US" sz="2000" dirty="0" smtClean="0"/>
              <a:t>. </a:t>
            </a:r>
            <a:r>
              <a:rPr lang="en-US" sz="2000" dirty="0" err="1" smtClean="0"/>
              <a:t>Hatua</a:t>
            </a:r>
            <a:r>
              <a:rPr lang="en-US" sz="2000" dirty="0" smtClean="0"/>
              <a:t> </a:t>
            </a:r>
            <a:r>
              <a:rPr lang="en-US" sz="2000" dirty="0" err="1" smtClean="0"/>
              <a:t>hii</a:t>
            </a:r>
            <a:r>
              <a:rPr lang="en-US" sz="2000" dirty="0" smtClean="0"/>
              <a:t> </a:t>
            </a:r>
            <a:r>
              <a:rPr lang="en-US" sz="2000" dirty="0" err="1" smtClean="0"/>
              <a:t>inahusisha</a:t>
            </a:r>
            <a:r>
              <a:rPr lang="en-US" sz="2000" dirty="0" smtClean="0"/>
              <a:t> </a:t>
            </a:r>
            <a:r>
              <a:rPr lang="en-US" sz="2000" dirty="0" err="1" smtClean="0"/>
              <a:t>kuzipokea</a:t>
            </a:r>
            <a:r>
              <a:rPr lang="en-US" sz="2000" dirty="0" smtClean="0"/>
              <a:t> </a:t>
            </a:r>
            <a:r>
              <a:rPr lang="en-US" sz="2000" dirty="0" err="1" smtClean="0"/>
              <a:t>sauti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kuzifasili</a:t>
            </a:r>
            <a:r>
              <a:rPr lang="en-US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Uchujaji</a:t>
            </a:r>
            <a:r>
              <a:rPr lang="en-US" sz="2000" dirty="0" smtClean="0"/>
              <a:t> </a:t>
            </a:r>
            <a:r>
              <a:rPr lang="en-US" sz="2000" dirty="0" err="1" smtClean="0"/>
              <a:t>wa</a:t>
            </a:r>
            <a:r>
              <a:rPr lang="en-US" sz="2000" dirty="0" smtClean="0"/>
              <a:t> </a:t>
            </a:r>
            <a:r>
              <a:rPr lang="en-US" sz="2000" dirty="0" err="1" smtClean="0"/>
              <a:t>sauti</a:t>
            </a:r>
            <a:r>
              <a:rPr lang="en-US" sz="2000" dirty="0" smtClean="0"/>
              <a:t>. Ni </a:t>
            </a:r>
            <a:r>
              <a:rPr lang="en-US" sz="2000" dirty="0" err="1" smtClean="0"/>
              <a:t>hatua</a:t>
            </a:r>
            <a:r>
              <a:rPr lang="en-US" sz="2000" dirty="0" smtClean="0"/>
              <a:t> </a:t>
            </a:r>
            <a:r>
              <a:rPr lang="en-US" sz="2000" dirty="0" err="1" smtClean="0"/>
              <a:t>inayomwezesha</a:t>
            </a:r>
            <a:r>
              <a:rPr lang="en-US" sz="2000" dirty="0" smtClean="0"/>
              <a:t> </a:t>
            </a:r>
            <a:r>
              <a:rPr lang="en-US" sz="2000" dirty="0" err="1" smtClean="0"/>
              <a:t>msikilizaji</a:t>
            </a:r>
            <a:r>
              <a:rPr lang="en-US" sz="2000" dirty="0" smtClean="0"/>
              <a:t> </a:t>
            </a:r>
            <a:r>
              <a:rPr lang="en-US" sz="2000" dirty="0" err="1" smtClean="0"/>
              <a:t>kuteau</a:t>
            </a:r>
            <a:r>
              <a:rPr lang="en-US" sz="2000" dirty="0" smtClean="0"/>
              <a:t> </a:t>
            </a:r>
            <a:r>
              <a:rPr lang="en-US" sz="2000" dirty="0" err="1" smtClean="0"/>
              <a:t>baadhi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sauti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kuziacha</a:t>
            </a:r>
            <a:r>
              <a:rPr lang="en-US" sz="2000" dirty="0" smtClean="0"/>
              <a:t> </a:t>
            </a:r>
            <a:r>
              <a:rPr lang="en-US" sz="2000" dirty="0" err="1" smtClean="0"/>
              <a:t>nyingine</a:t>
            </a:r>
            <a:r>
              <a:rPr lang="en-US" sz="2000" dirty="0" smtClean="0"/>
              <a:t>. </a:t>
            </a:r>
            <a:r>
              <a:rPr lang="en-US" sz="2000" dirty="0" err="1" smtClean="0"/>
              <a:t>Mfano</a:t>
            </a:r>
            <a:r>
              <a:rPr lang="en-US" sz="2000" dirty="0" smtClean="0"/>
              <a:t>, </a:t>
            </a:r>
            <a:r>
              <a:rPr lang="en-US" sz="2000" dirty="0" err="1" smtClean="0"/>
              <a:t>katika</a:t>
            </a:r>
            <a:r>
              <a:rPr lang="en-US" sz="2000" dirty="0" smtClean="0"/>
              <a:t> </a:t>
            </a:r>
            <a:r>
              <a:rPr lang="en-US" sz="2000" dirty="0" err="1" smtClean="0"/>
              <a:t>mazingira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sherehe</a:t>
            </a:r>
            <a:r>
              <a:rPr lang="en-US" sz="2000" dirty="0" smtClean="0"/>
              <a:t>, </a:t>
            </a:r>
            <a:r>
              <a:rPr lang="en-US" sz="2000" dirty="0" err="1" smtClean="0"/>
              <a:t>tunaweza</a:t>
            </a:r>
            <a:r>
              <a:rPr lang="en-US" sz="2000" dirty="0" smtClean="0"/>
              <a:t> </a:t>
            </a:r>
            <a:r>
              <a:rPr lang="en-US" sz="2000" dirty="0" err="1" smtClean="0"/>
              <a:t>kuwa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sauti</a:t>
            </a:r>
            <a:r>
              <a:rPr lang="en-US" sz="2000" dirty="0" smtClean="0"/>
              <a:t> </a:t>
            </a:r>
            <a:r>
              <a:rPr lang="en-US" sz="2000" dirty="0" err="1" smtClean="0"/>
              <a:t>mbalimbali</a:t>
            </a:r>
            <a:r>
              <a:rPr lang="en-US" sz="2000" dirty="0" smtClean="0"/>
              <a:t> ( </a:t>
            </a:r>
            <a:r>
              <a:rPr lang="en-US" sz="2000" dirty="0" err="1" smtClean="0"/>
              <a:t>muziki</a:t>
            </a:r>
            <a:r>
              <a:rPr lang="en-US" sz="2000" dirty="0" smtClean="0"/>
              <a:t>, </a:t>
            </a:r>
            <a:r>
              <a:rPr lang="en-US" sz="2000" dirty="0" err="1" smtClean="0"/>
              <a:t>vichekesho</a:t>
            </a:r>
            <a:r>
              <a:rPr lang="en-US" sz="2000" dirty="0" smtClean="0"/>
              <a:t>, </a:t>
            </a:r>
            <a:r>
              <a:rPr lang="en-US" sz="2000" dirty="0" err="1" smtClean="0"/>
              <a:t>wasia</a:t>
            </a:r>
            <a:r>
              <a:rPr lang="en-US" sz="2000" dirty="0" smtClean="0"/>
              <a:t> ). </a:t>
            </a:r>
            <a:r>
              <a:rPr lang="en-US" sz="2000" dirty="0" err="1" smtClean="0"/>
              <a:t>Hivyo</a:t>
            </a:r>
            <a:r>
              <a:rPr lang="en-US" sz="2000" dirty="0" smtClean="0"/>
              <a:t> </a:t>
            </a:r>
            <a:r>
              <a:rPr lang="en-US" sz="2000" dirty="0" err="1" smtClean="0"/>
              <a:t>msikilizaji</a:t>
            </a:r>
            <a:r>
              <a:rPr lang="en-US" sz="2000" dirty="0" smtClean="0"/>
              <a:t> </a:t>
            </a:r>
            <a:r>
              <a:rPr lang="en-US" sz="2000" dirty="0" err="1" smtClean="0"/>
              <a:t>anaweza</a:t>
            </a:r>
            <a:r>
              <a:rPr lang="en-US" sz="2000" dirty="0" smtClean="0"/>
              <a:t> </a:t>
            </a:r>
            <a:r>
              <a:rPr lang="en-US" sz="2000" dirty="0" err="1" smtClean="0"/>
              <a:t>kuchagua</a:t>
            </a:r>
            <a:r>
              <a:rPr lang="en-US" sz="2000" dirty="0" smtClean="0"/>
              <a:t> </a:t>
            </a:r>
            <a:r>
              <a:rPr lang="en-US" sz="2000" dirty="0" err="1" smtClean="0"/>
              <a:t>sauti</a:t>
            </a:r>
            <a:r>
              <a:rPr lang="en-US" sz="2000" dirty="0" smtClean="0"/>
              <a:t> </a:t>
            </a:r>
            <a:r>
              <a:rPr lang="en-US" sz="2000" dirty="0" err="1" smtClean="0"/>
              <a:t>ipi</a:t>
            </a:r>
            <a:r>
              <a:rPr lang="en-US" sz="2000" dirty="0" smtClean="0"/>
              <a:t> </a:t>
            </a:r>
            <a:r>
              <a:rPr lang="en-US" sz="2000" dirty="0" err="1" smtClean="0"/>
              <a:t>aisikilize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ipi</a:t>
            </a:r>
            <a:r>
              <a:rPr lang="en-US" sz="2000" dirty="0" smtClean="0"/>
              <a:t> </a:t>
            </a:r>
            <a:r>
              <a:rPr lang="en-US" sz="2000" dirty="0" err="1" smtClean="0"/>
              <a:t>asiisikilize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HATUA ZA KUSIKILIZA.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3</a:t>
            </a:r>
            <a:r>
              <a:rPr lang="en-US" dirty="0" smtClean="0"/>
              <a:t>. </a:t>
            </a:r>
            <a:r>
              <a:rPr lang="en-US" sz="2000" dirty="0" err="1" smtClean="0"/>
              <a:t>Usimbuaji</a:t>
            </a:r>
            <a:r>
              <a:rPr lang="en-US" sz="2000" dirty="0" smtClean="0"/>
              <a:t>. </a:t>
            </a:r>
            <a:r>
              <a:rPr lang="en-US" sz="2000" dirty="0" err="1" smtClean="0"/>
              <a:t>Hii</a:t>
            </a:r>
            <a:r>
              <a:rPr lang="en-US" sz="2000" dirty="0" smtClean="0"/>
              <a:t> </a:t>
            </a:r>
            <a:r>
              <a:rPr lang="en-US" sz="2000" dirty="0" err="1" smtClean="0"/>
              <a:t>ni</a:t>
            </a:r>
            <a:r>
              <a:rPr lang="en-US" sz="2000" dirty="0" smtClean="0"/>
              <a:t> </a:t>
            </a:r>
            <a:r>
              <a:rPr lang="en-US" sz="2000" dirty="0" err="1" smtClean="0"/>
              <a:t>hatua</a:t>
            </a:r>
            <a:r>
              <a:rPr lang="en-US" sz="2000" dirty="0" smtClean="0"/>
              <a:t> </a:t>
            </a:r>
            <a:r>
              <a:rPr lang="en-US" sz="2000" dirty="0" err="1" smtClean="0"/>
              <a:t>inayomwezesha</a:t>
            </a:r>
            <a:r>
              <a:rPr lang="en-US" sz="2000" dirty="0" smtClean="0"/>
              <a:t> </a:t>
            </a:r>
            <a:r>
              <a:rPr lang="en-US" sz="2000" dirty="0" err="1" smtClean="0"/>
              <a:t>msikilizaji</a:t>
            </a:r>
            <a:r>
              <a:rPr lang="en-US" sz="2000" dirty="0" smtClean="0"/>
              <a:t> </a:t>
            </a:r>
            <a:r>
              <a:rPr lang="en-US" sz="2000" dirty="0" err="1" smtClean="0"/>
              <a:t>kuzipa</a:t>
            </a:r>
            <a:r>
              <a:rPr lang="en-US" sz="2000" dirty="0" smtClean="0"/>
              <a:t> </a:t>
            </a:r>
            <a:r>
              <a:rPr lang="en-US" sz="2000" dirty="0" err="1" smtClean="0"/>
              <a:t>zile</a:t>
            </a:r>
            <a:r>
              <a:rPr lang="en-US" sz="2000" dirty="0" smtClean="0"/>
              <a:t> </a:t>
            </a:r>
            <a:r>
              <a:rPr lang="en-US" sz="2000" dirty="0" err="1" smtClean="0"/>
              <a:t>sauti</a:t>
            </a:r>
            <a:r>
              <a:rPr lang="en-US" sz="2000" dirty="0" smtClean="0"/>
              <a:t> </a:t>
            </a:r>
            <a:r>
              <a:rPr lang="en-US" sz="2000" dirty="0" err="1" smtClean="0"/>
              <a:t>teule</a:t>
            </a:r>
            <a:r>
              <a:rPr lang="en-US" sz="2000" dirty="0" smtClean="0"/>
              <a:t> </a:t>
            </a:r>
            <a:r>
              <a:rPr lang="en-US" sz="2000" dirty="0" err="1" smtClean="0"/>
              <a:t>maana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kuweza</a:t>
            </a:r>
            <a:r>
              <a:rPr lang="en-US" sz="2000" dirty="0" smtClean="0"/>
              <a:t> </a:t>
            </a:r>
            <a:r>
              <a:rPr lang="en-US" sz="2000" dirty="0" err="1" smtClean="0"/>
              <a:t>kuelewa</a:t>
            </a:r>
            <a:r>
              <a:rPr lang="en-US" sz="2000" dirty="0" smtClean="0"/>
              <a:t> </a:t>
            </a:r>
            <a:r>
              <a:rPr lang="en-US" sz="2000" dirty="0" err="1" smtClean="0"/>
              <a:t>ujumbe</a:t>
            </a:r>
            <a:r>
              <a:rPr lang="en-US" sz="2000" dirty="0" smtClean="0"/>
              <a:t> </a:t>
            </a:r>
            <a:r>
              <a:rPr lang="en-US" sz="2000" dirty="0" err="1" smtClean="0"/>
              <a:t>uliotumwa</a:t>
            </a:r>
            <a:r>
              <a:rPr lang="en-US" sz="2000" dirty="0" smtClean="0"/>
              <a:t> </a:t>
            </a:r>
            <a:r>
              <a:rPr lang="en-US" sz="2000" dirty="0" err="1" smtClean="0"/>
              <a:t>katika</a:t>
            </a:r>
            <a:r>
              <a:rPr lang="en-US" sz="2000" dirty="0" smtClean="0"/>
              <a:t> </a:t>
            </a:r>
            <a:r>
              <a:rPr lang="en-US" sz="2000" dirty="0" err="1" smtClean="0"/>
              <a:t>sauti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4. </a:t>
            </a:r>
            <a:r>
              <a:rPr lang="en-US" sz="2000" dirty="0" err="1" smtClean="0"/>
              <a:t>Majibu</a:t>
            </a:r>
            <a:r>
              <a:rPr lang="en-US" sz="2000" dirty="0" smtClean="0"/>
              <a:t>. Ni </a:t>
            </a:r>
            <a:r>
              <a:rPr lang="en-US" sz="2000" dirty="0" err="1" smtClean="0"/>
              <a:t>hatua</a:t>
            </a:r>
            <a:r>
              <a:rPr lang="en-US" sz="2000" dirty="0" smtClean="0"/>
              <a:t> </a:t>
            </a:r>
            <a:r>
              <a:rPr lang="en-US" sz="2000" dirty="0" err="1" smtClean="0"/>
              <a:t>anayoitumia</a:t>
            </a:r>
            <a:r>
              <a:rPr lang="en-US" sz="2000" dirty="0" smtClean="0"/>
              <a:t> </a:t>
            </a:r>
            <a:r>
              <a:rPr lang="en-US" sz="2000" dirty="0" err="1" smtClean="0"/>
              <a:t>msikilizaji</a:t>
            </a:r>
            <a:r>
              <a:rPr lang="en-US" sz="2000" dirty="0" smtClean="0"/>
              <a:t> </a:t>
            </a:r>
            <a:r>
              <a:rPr lang="en-US" sz="2000" dirty="0" err="1" smtClean="0"/>
              <a:t>kuitikia</a:t>
            </a:r>
            <a:r>
              <a:rPr lang="en-US" sz="2000" dirty="0" smtClean="0"/>
              <a:t> </a:t>
            </a:r>
            <a:r>
              <a:rPr lang="en-US" sz="2000" dirty="0" err="1" smtClean="0"/>
              <a:t>sauti</a:t>
            </a:r>
            <a:r>
              <a:rPr lang="en-US" sz="2000" dirty="0" smtClean="0"/>
              <a:t> </a:t>
            </a:r>
            <a:r>
              <a:rPr lang="en-US" sz="2000" dirty="0" err="1" smtClean="0"/>
              <a:t>zile</a:t>
            </a:r>
            <a:r>
              <a:rPr lang="en-US" sz="2000" dirty="0" smtClean="0"/>
              <a:t> </a:t>
            </a:r>
            <a:r>
              <a:rPr lang="en-US" sz="2000" dirty="0" err="1" smtClean="0"/>
              <a:t>zilizotumwa</a:t>
            </a:r>
            <a:r>
              <a:rPr lang="en-US" sz="2000" dirty="0" smtClean="0"/>
              <a:t> </a:t>
            </a:r>
            <a:r>
              <a:rPr lang="en-US" sz="2000" dirty="0" err="1" smtClean="0"/>
              <a:t>kwake</a:t>
            </a:r>
            <a:r>
              <a:rPr lang="en-US" sz="2000" dirty="0" smtClean="0"/>
              <a:t> kwa</a:t>
            </a:r>
          </a:p>
          <a:p>
            <a:pPr>
              <a:buNone/>
            </a:pPr>
            <a:r>
              <a:rPr lang="en-US" sz="2000" dirty="0" err="1" smtClean="0"/>
              <a:t>kujibu</a:t>
            </a:r>
            <a:r>
              <a:rPr lang="en-US" sz="2000" dirty="0" smtClean="0"/>
              <a:t>, </a:t>
            </a:r>
            <a:r>
              <a:rPr lang="en-US" sz="2000" dirty="0" err="1" smtClean="0"/>
              <a:t>kutenda</a:t>
            </a:r>
            <a:r>
              <a:rPr lang="en-US" sz="2000" dirty="0" smtClean="0"/>
              <a:t> au </a:t>
            </a:r>
            <a:r>
              <a:rPr lang="en-US" sz="2000" dirty="0" err="1" smtClean="0"/>
              <a:t>kuuliza</a:t>
            </a:r>
            <a:r>
              <a:rPr lang="en-US" sz="2000" dirty="0" smtClean="0"/>
              <a:t> </a:t>
            </a:r>
            <a:r>
              <a:rPr lang="en-US" sz="2000" dirty="0" err="1" smtClean="0"/>
              <a:t>swali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5. </a:t>
            </a:r>
            <a:r>
              <a:rPr lang="en-US" sz="2000" dirty="0" err="1" smtClean="0"/>
              <a:t>Uhifadhi</a:t>
            </a:r>
            <a:r>
              <a:rPr lang="en-US" sz="2000" dirty="0" smtClean="0"/>
              <a:t>. </a:t>
            </a:r>
            <a:r>
              <a:rPr lang="en-US" sz="2000" dirty="0" err="1" smtClean="0"/>
              <a:t>Hii</a:t>
            </a:r>
            <a:r>
              <a:rPr lang="en-US" sz="2000" dirty="0" smtClean="0"/>
              <a:t> </a:t>
            </a:r>
            <a:r>
              <a:rPr lang="en-US" sz="2000" dirty="0" err="1" smtClean="0"/>
              <a:t>ndio</a:t>
            </a:r>
            <a:r>
              <a:rPr lang="en-US" sz="2000" dirty="0" smtClean="0"/>
              <a:t> </a:t>
            </a:r>
            <a:r>
              <a:rPr lang="en-US" sz="2000" dirty="0" err="1" smtClean="0"/>
              <a:t>hatua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mwisho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humhitaji</a:t>
            </a:r>
            <a:r>
              <a:rPr lang="en-US" sz="2000" dirty="0" smtClean="0"/>
              <a:t> </a:t>
            </a:r>
            <a:r>
              <a:rPr lang="en-US" sz="2000" dirty="0" err="1" smtClean="0"/>
              <a:t>msikilizaji</a:t>
            </a:r>
            <a:r>
              <a:rPr lang="en-US" sz="2000" dirty="0" smtClean="0"/>
              <a:t> </a:t>
            </a:r>
            <a:r>
              <a:rPr lang="en-US" sz="2000" dirty="0" err="1" smtClean="0"/>
              <a:t>aweze</a:t>
            </a:r>
            <a:r>
              <a:rPr lang="en-US" sz="2000" dirty="0" smtClean="0"/>
              <a:t> </a:t>
            </a:r>
            <a:r>
              <a:rPr lang="en-US" sz="2000" dirty="0" err="1" smtClean="0"/>
              <a:t>kukumbuka</a:t>
            </a: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Alichokisikiliza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AINA ZA KUSIKILIZA NA KUJIELEZA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sz="2400" b="1" dirty="0" err="1" smtClean="0"/>
              <a:t>Kusikiliza</a:t>
            </a:r>
            <a:r>
              <a:rPr lang="en-US" sz="2400" b="1" dirty="0" smtClean="0"/>
              <a:t> kwa </a:t>
            </a:r>
            <a:r>
              <a:rPr lang="en-US" sz="2400" b="1" dirty="0" err="1" smtClean="0"/>
              <a:t>kuelewa</a:t>
            </a:r>
            <a:r>
              <a:rPr lang="en-US" sz="2000" dirty="0" smtClean="0"/>
              <a:t>. </a:t>
            </a:r>
            <a:r>
              <a:rPr lang="en-US" sz="2000" dirty="0" err="1" smtClean="0"/>
              <a:t>Unasikiliza</a:t>
            </a:r>
            <a:r>
              <a:rPr lang="en-US" sz="2000" dirty="0" smtClean="0"/>
              <a:t> </a:t>
            </a:r>
            <a:r>
              <a:rPr lang="en-US" sz="2000" dirty="0" err="1" smtClean="0"/>
              <a:t>hasa</a:t>
            </a:r>
            <a:r>
              <a:rPr lang="en-US" sz="2000" dirty="0" smtClean="0"/>
              <a:t> kwa </a:t>
            </a:r>
            <a:r>
              <a:rPr lang="en-US" sz="2000" dirty="0" err="1" smtClean="0"/>
              <a:t>kuelewa</a:t>
            </a:r>
            <a:r>
              <a:rPr lang="en-US" sz="2000" dirty="0" smtClean="0"/>
              <a:t> </a:t>
            </a:r>
            <a:r>
              <a:rPr lang="en-US" sz="2000" dirty="0" err="1" smtClean="0"/>
              <a:t>mzungumzaji</a:t>
            </a: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err="1" smtClean="0"/>
              <a:t>anachomaanisha</a:t>
            </a:r>
            <a:r>
              <a:rPr lang="en-US" sz="2000" dirty="0" smtClean="0"/>
              <a:t> </a:t>
            </a:r>
            <a:r>
              <a:rPr lang="en-US" sz="2000" dirty="0" err="1" smtClean="0"/>
              <a:t>katika</a:t>
            </a:r>
            <a:r>
              <a:rPr lang="en-US" sz="2000" dirty="0" smtClean="0"/>
              <a:t> </a:t>
            </a:r>
            <a:r>
              <a:rPr lang="en-US" sz="2000" dirty="0" err="1" smtClean="0"/>
              <a:t>mazungumzo</a:t>
            </a:r>
            <a:r>
              <a:rPr lang="en-US" sz="2000" dirty="0" smtClean="0"/>
              <a:t> </a:t>
            </a:r>
            <a:r>
              <a:rPr lang="en-US" sz="2000" dirty="0" err="1" smtClean="0"/>
              <a:t>yake</a:t>
            </a:r>
            <a:r>
              <a:rPr lang="en-US" sz="2000" dirty="0" smtClean="0"/>
              <a:t>. </a:t>
            </a:r>
            <a:r>
              <a:rPr lang="en-US" sz="2000" dirty="0" err="1" smtClean="0"/>
              <a:t>Hii</a:t>
            </a:r>
            <a:r>
              <a:rPr lang="en-US" sz="2000" dirty="0" smtClean="0"/>
              <a:t> </a:t>
            </a:r>
            <a:r>
              <a:rPr lang="en-US" sz="2000" dirty="0" err="1" smtClean="0"/>
              <a:t>ni</a:t>
            </a:r>
            <a:r>
              <a:rPr lang="en-US" sz="2000" dirty="0" smtClean="0"/>
              <a:t> </a:t>
            </a:r>
            <a:r>
              <a:rPr lang="en-US" sz="2000" dirty="0" err="1" smtClean="0"/>
              <a:t>aina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usikilizaji</a:t>
            </a:r>
            <a:r>
              <a:rPr lang="en-US" sz="2000" dirty="0" smtClean="0"/>
              <a:t> </a:t>
            </a:r>
            <a:r>
              <a:rPr lang="en-US" sz="2000" dirty="0" err="1" smtClean="0"/>
              <a:t>ambayo</a:t>
            </a:r>
            <a:r>
              <a:rPr lang="en-US" sz="2000" dirty="0" smtClean="0"/>
              <a:t> </a:t>
            </a:r>
            <a:r>
              <a:rPr lang="en-US" sz="2000" dirty="0" err="1" smtClean="0"/>
              <a:t>inahusisha</a:t>
            </a: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err="1" smtClean="0"/>
              <a:t>kung`amua</a:t>
            </a:r>
            <a:r>
              <a:rPr lang="en-US" sz="2000" dirty="0" smtClean="0"/>
              <a:t> </a:t>
            </a:r>
            <a:r>
              <a:rPr lang="en-US" sz="2000" dirty="0" err="1" smtClean="0"/>
              <a:t>maana</a:t>
            </a:r>
            <a:r>
              <a:rPr lang="en-US" sz="2000" dirty="0" smtClean="0"/>
              <a:t> </a:t>
            </a:r>
            <a:r>
              <a:rPr lang="en-US" sz="2000" dirty="0" err="1" smtClean="0"/>
              <a:t>halisi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msemaji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kuweza</a:t>
            </a:r>
            <a:r>
              <a:rPr lang="en-US" sz="2000" dirty="0" smtClean="0"/>
              <a:t> </a:t>
            </a:r>
            <a:r>
              <a:rPr lang="en-US" sz="2000" dirty="0" err="1" smtClean="0"/>
              <a:t>kuifanyia</a:t>
            </a:r>
            <a:r>
              <a:rPr lang="en-US" sz="2000" dirty="0" smtClean="0"/>
              <a:t> </a:t>
            </a:r>
            <a:r>
              <a:rPr lang="en-US" sz="2000" dirty="0" err="1" smtClean="0"/>
              <a:t>kazi</a:t>
            </a:r>
            <a:r>
              <a:rPr lang="en-US" sz="2000" dirty="0" smtClean="0"/>
              <a:t>. </a:t>
            </a:r>
            <a:r>
              <a:rPr lang="en-US" sz="2000" dirty="0" err="1" smtClean="0"/>
              <a:t>Mahali</a:t>
            </a:r>
            <a:r>
              <a:rPr lang="en-US" sz="2000" dirty="0" smtClean="0"/>
              <a:t> </a:t>
            </a:r>
            <a:r>
              <a:rPr lang="en-US" sz="2000" dirty="0" err="1" smtClean="0"/>
              <a:t>ambapo</a:t>
            </a: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err="1" smtClean="0"/>
              <a:t>hujaelewa</a:t>
            </a:r>
            <a:r>
              <a:rPr lang="en-US" sz="2000" dirty="0" smtClean="0"/>
              <a:t> </a:t>
            </a:r>
            <a:r>
              <a:rPr lang="en-US" sz="2000" dirty="0" err="1" smtClean="0"/>
              <a:t>huna</a:t>
            </a:r>
            <a:r>
              <a:rPr lang="en-US" sz="2000" dirty="0" smtClean="0"/>
              <a:t> </a:t>
            </a:r>
            <a:r>
              <a:rPr lang="en-US" sz="2000" dirty="0" err="1" smtClean="0"/>
              <a:t>budi</a:t>
            </a:r>
            <a:r>
              <a:rPr lang="en-US" sz="2000" dirty="0" smtClean="0"/>
              <a:t> </a:t>
            </a:r>
            <a:r>
              <a:rPr lang="en-US" sz="2000" dirty="0" err="1" smtClean="0"/>
              <a:t>kuuliza</a:t>
            </a:r>
            <a:r>
              <a:rPr lang="en-US" sz="2000" dirty="0" smtClean="0"/>
              <a:t> </a:t>
            </a:r>
            <a:r>
              <a:rPr lang="en-US" sz="2000" dirty="0" err="1" smtClean="0"/>
              <a:t>swali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</a:t>
            </a:r>
            <a:r>
              <a:rPr lang="en-US" sz="2000" dirty="0" err="1" smtClean="0"/>
              <a:t>kupata</a:t>
            </a:r>
            <a:r>
              <a:rPr lang="en-US" sz="2000" dirty="0" smtClean="0"/>
              <a:t> </a:t>
            </a:r>
            <a:r>
              <a:rPr lang="en-US" sz="2000" dirty="0" err="1" smtClean="0"/>
              <a:t>kile</a:t>
            </a:r>
            <a:r>
              <a:rPr lang="en-US" sz="2000" dirty="0" smtClean="0"/>
              <a:t> </a:t>
            </a:r>
            <a:r>
              <a:rPr lang="en-US" sz="2000" dirty="0" err="1" smtClean="0"/>
              <a:t>kilichokusudiwa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msemaji</a:t>
            </a:r>
            <a:r>
              <a:rPr lang="en-US" sz="2000" dirty="0" smtClean="0"/>
              <a:t>.</a:t>
            </a:r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err="1" smtClean="0"/>
              <a:t>Mfano</a:t>
            </a:r>
            <a:r>
              <a:rPr lang="en-US" sz="2000" dirty="0" smtClean="0"/>
              <a:t>, Joyce </a:t>
            </a:r>
            <a:r>
              <a:rPr lang="en-US" sz="2000" dirty="0" err="1" smtClean="0"/>
              <a:t>ulisema</a:t>
            </a:r>
            <a:r>
              <a:rPr lang="en-US" sz="2000" dirty="0" smtClean="0"/>
              <a:t> </a:t>
            </a:r>
            <a:r>
              <a:rPr lang="en-US" sz="2000" dirty="0" err="1" smtClean="0"/>
              <a:t>mitihani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muhula</a:t>
            </a:r>
            <a:r>
              <a:rPr lang="en-US" sz="2000" dirty="0" smtClean="0"/>
              <a:t> </a:t>
            </a:r>
            <a:r>
              <a:rPr lang="en-US" sz="2000" dirty="0" err="1" smtClean="0"/>
              <a:t>wa</a:t>
            </a:r>
            <a:r>
              <a:rPr lang="en-US" sz="2000" dirty="0" smtClean="0"/>
              <a:t> kwanza </a:t>
            </a:r>
            <a:r>
              <a:rPr lang="en-US" sz="2000" dirty="0" err="1" smtClean="0"/>
              <a:t>inaanza</a:t>
            </a:r>
            <a:r>
              <a:rPr lang="en-US" sz="2000" dirty="0" smtClean="0"/>
              <a:t> </a:t>
            </a:r>
            <a:r>
              <a:rPr lang="en-US" sz="2000" dirty="0" err="1" smtClean="0"/>
              <a:t>lini</a:t>
            </a:r>
            <a:r>
              <a:rPr lang="en-US" sz="2000" dirty="0" smtClean="0"/>
              <a:t>?, </a:t>
            </a:r>
            <a:r>
              <a:rPr lang="en-US" sz="2000" dirty="0" err="1" smtClean="0"/>
              <a:t>naomba</a:t>
            </a:r>
            <a:r>
              <a:rPr lang="en-US" sz="2000" dirty="0" smtClean="0"/>
              <a:t> </a:t>
            </a:r>
            <a:r>
              <a:rPr lang="en-US" sz="2000" dirty="0" err="1" smtClean="0"/>
              <a:t>utoe</a:t>
            </a: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err="1" smtClean="0"/>
              <a:t>ufafanuzi</a:t>
            </a:r>
            <a:r>
              <a:rPr lang="en-US" sz="2000" dirty="0" smtClean="0"/>
              <a:t> </a:t>
            </a:r>
            <a:r>
              <a:rPr lang="en-US" sz="2000" dirty="0" err="1" smtClean="0"/>
              <a:t>kidogo</a:t>
            </a:r>
            <a:r>
              <a:rPr lang="en-US" sz="2000" dirty="0" smtClean="0"/>
              <a:t> </a:t>
            </a:r>
            <a:r>
              <a:rPr lang="en-US" sz="2000" dirty="0" err="1" smtClean="0"/>
              <a:t>juu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hilo</a:t>
            </a:r>
            <a:r>
              <a:rPr lang="en-US" sz="2000" dirty="0" smtClean="0"/>
              <a:t>.</a:t>
            </a:r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smtClean="0"/>
              <a:t>2. </a:t>
            </a:r>
            <a:r>
              <a:rPr lang="en-US" sz="2400" b="1" dirty="0" err="1" smtClean="0"/>
              <a:t>Kusikiliza</a:t>
            </a:r>
            <a:r>
              <a:rPr lang="en-US" sz="2400" b="1" dirty="0" smtClean="0"/>
              <a:t> kwa </a:t>
            </a:r>
            <a:r>
              <a:rPr lang="en-US" sz="2400" b="1" dirty="0" err="1" smtClean="0"/>
              <a:t>kukosoa</a:t>
            </a:r>
            <a:r>
              <a:rPr lang="en-US" sz="2400" b="1" dirty="0" smtClean="0"/>
              <a:t>. </a:t>
            </a:r>
            <a:r>
              <a:rPr lang="en-US" sz="2000" dirty="0" err="1" smtClean="0"/>
              <a:t>Msikilizaji</a:t>
            </a:r>
            <a:r>
              <a:rPr lang="en-US" sz="2000" dirty="0" smtClean="0"/>
              <a:t> </a:t>
            </a:r>
            <a:r>
              <a:rPr lang="en-US" sz="2000" dirty="0" err="1" smtClean="0"/>
              <a:t>husikiliza</a:t>
            </a:r>
            <a:r>
              <a:rPr lang="en-US" sz="2000" dirty="0" smtClean="0"/>
              <a:t> kwa </a:t>
            </a:r>
            <a:r>
              <a:rPr lang="en-US" sz="2000" dirty="0" err="1" smtClean="0"/>
              <a:t>umakini</a:t>
            </a:r>
            <a:r>
              <a:rPr lang="en-US" sz="2000" dirty="0" smtClean="0"/>
              <a:t> </a:t>
            </a:r>
            <a:r>
              <a:rPr lang="en-US" sz="2000" dirty="0" err="1" smtClean="0"/>
              <a:t>lakini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kwa </a:t>
            </a:r>
            <a:r>
              <a:rPr lang="en-US" sz="2000" dirty="0" err="1" smtClean="0"/>
              <a:t>lengo</a:t>
            </a:r>
            <a:r>
              <a:rPr lang="en-US" sz="2000" dirty="0" smtClean="0"/>
              <a:t> la</a:t>
            </a:r>
          </a:p>
          <a:p>
            <a:pPr marL="514350" indent="-514350">
              <a:buNone/>
            </a:pPr>
            <a:r>
              <a:rPr lang="en-US" sz="2000" dirty="0" err="1" smtClean="0"/>
              <a:t>kuelewa</a:t>
            </a:r>
            <a:r>
              <a:rPr lang="en-US" sz="2000" dirty="0" smtClean="0"/>
              <a:t> </a:t>
            </a:r>
            <a:r>
              <a:rPr lang="en-US" sz="2000" dirty="0" err="1" smtClean="0"/>
              <a:t>zaidi</a:t>
            </a:r>
            <a:r>
              <a:rPr lang="en-US" sz="2000" dirty="0" smtClean="0"/>
              <a:t> </a:t>
            </a:r>
            <a:r>
              <a:rPr lang="en-US" sz="2000" dirty="0" err="1" smtClean="0"/>
              <a:t>bali</a:t>
            </a:r>
            <a:r>
              <a:rPr lang="en-US" sz="2000" dirty="0" smtClean="0"/>
              <a:t> </a:t>
            </a:r>
            <a:r>
              <a:rPr lang="en-US" sz="2000" dirty="0" err="1" smtClean="0"/>
              <a:t>hutafuta</a:t>
            </a:r>
            <a:r>
              <a:rPr lang="en-US" sz="2000" dirty="0" smtClean="0"/>
              <a:t> </a:t>
            </a:r>
            <a:r>
              <a:rPr lang="en-US" sz="2000" dirty="0" err="1" smtClean="0"/>
              <a:t>wapi</a:t>
            </a:r>
            <a:r>
              <a:rPr lang="en-US" sz="2000" dirty="0" smtClean="0"/>
              <a:t> </a:t>
            </a:r>
            <a:r>
              <a:rPr lang="en-US" sz="2000" dirty="0" err="1" smtClean="0"/>
              <a:t>kuna</a:t>
            </a:r>
            <a:r>
              <a:rPr lang="en-US" sz="2000" dirty="0" smtClean="0"/>
              <a:t> </a:t>
            </a:r>
            <a:r>
              <a:rPr lang="en-US" sz="2000" dirty="0" err="1" smtClean="0"/>
              <a:t>makosa</a:t>
            </a:r>
            <a:r>
              <a:rPr lang="en-US" sz="2000" dirty="0" smtClean="0"/>
              <a:t> </a:t>
            </a:r>
            <a:r>
              <a:rPr lang="en-US" sz="2000" dirty="0" err="1" smtClean="0"/>
              <a:t>kutoka</a:t>
            </a:r>
            <a:r>
              <a:rPr lang="en-US" sz="2000" dirty="0" smtClean="0"/>
              <a:t> kwa </a:t>
            </a:r>
            <a:r>
              <a:rPr lang="en-US" sz="2000" dirty="0" err="1" smtClean="0"/>
              <a:t>mzungumzaji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</a:t>
            </a:r>
            <a:r>
              <a:rPr lang="en-US" sz="2000" dirty="0" err="1" smtClean="0"/>
              <a:t>aweze</a:t>
            </a: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err="1" smtClean="0"/>
              <a:t>kuyafanyia</a:t>
            </a:r>
            <a:r>
              <a:rPr lang="en-US" sz="2000" dirty="0" smtClean="0"/>
              <a:t> </a:t>
            </a:r>
            <a:r>
              <a:rPr lang="en-US" sz="2000" dirty="0" err="1" smtClean="0"/>
              <a:t>kazi</a:t>
            </a:r>
            <a:r>
              <a:rPr lang="en-US" sz="2000" dirty="0" smtClean="0"/>
              <a:t>. </a:t>
            </a:r>
            <a:r>
              <a:rPr lang="en-US" sz="2000" dirty="0" err="1" smtClean="0"/>
              <a:t>Msikilizaji</a:t>
            </a:r>
            <a:r>
              <a:rPr lang="en-US" sz="2000" dirty="0" smtClean="0"/>
              <a:t> </a:t>
            </a:r>
            <a:r>
              <a:rPr lang="en-US" sz="2000" dirty="0" err="1" smtClean="0"/>
              <a:t>hujikita</a:t>
            </a:r>
            <a:r>
              <a:rPr lang="en-US" sz="2000" dirty="0" smtClean="0"/>
              <a:t> </a:t>
            </a:r>
            <a:r>
              <a:rPr lang="en-US" sz="2000" dirty="0" err="1" smtClean="0"/>
              <a:t>kutafuta</a:t>
            </a:r>
            <a:r>
              <a:rPr lang="en-US" sz="2000" dirty="0" smtClean="0"/>
              <a:t> </a:t>
            </a:r>
            <a:r>
              <a:rPr lang="en-US" sz="2000" dirty="0" err="1" smtClean="0"/>
              <a:t>wapi</a:t>
            </a:r>
            <a:r>
              <a:rPr lang="en-US" sz="2000" dirty="0" smtClean="0"/>
              <a:t> </a:t>
            </a:r>
            <a:r>
              <a:rPr lang="en-US" sz="2000" dirty="0" err="1" smtClean="0"/>
              <a:t>kuna</a:t>
            </a:r>
            <a:r>
              <a:rPr lang="en-US" sz="2000" dirty="0" smtClean="0"/>
              <a:t> </a:t>
            </a:r>
            <a:r>
              <a:rPr lang="en-US" sz="2000" dirty="0" err="1" smtClean="0"/>
              <a:t>mapungufu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</a:t>
            </a:r>
            <a:r>
              <a:rPr lang="en-US" sz="2000" dirty="0" err="1" smtClean="0"/>
              <a:t>kumtaka</a:t>
            </a: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err="1" smtClean="0"/>
              <a:t>mzungumzaji</a:t>
            </a:r>
            <a:r>
              <a:rPr lang="en-US" sz="2000" dirty="0" smtClean="0"/>
              <a:t> </a:t>
            </a:r>
            <a:r>
              <a:rPr lang="en-US" sz="2000" dirty="0" err="1" smtClean="0"/>
              <a:t>ayatolee</a:t>
            </a:r>
            <a:r>
              <a:rPr lang="en-US" sz="2000" dirty="0" smtClean="0"/>
              <a:t> </a:t>
            </a:r>
            <a:r>
              <a:rPr lang="en-US" sz="2000" dirty="0" err="1" smtClean="0"/>
              <a:t>maelezo</a:t>
            </a:r>
            <a:r>
              <a:rPr lang="en-US" sz="2000" dirty="0" smtClean="0"/>
              <a:t> </a:t>
            </a:r>
            <a:r>
              <a:rPr lang="en-US" sz="2000" dirty="0" err="1" smtClean="0"/>
              <a:t>zaidi</a:t>
            </a:r>
            <a:r>
              <a:rPr lang="en-US" sz="2000" dirty="0" smtClean="0"/>
              <a:t>. </a:t>
            </a:r>
          </a:p>
          <a:p>
            <a:pPr marL="514350" indent="-514350">
              <a:buNone/>
            </a:pPr>
            <a:r>
              <a:rPr lang="en-US" sz="2000" b="1" dirty="0" err="1" smtClean="0"/>
              <a:t>Mfano</a:t>
            </a:r>
            <a:r>
              <a:rPr lang="en-US" sz="2000" b="1" dirty="0" smtClean="0"/>
              <a:t>,</a:t>
            </a:r>
            <a:r>
              <a:rPr lang="en-US" sz="2000" dirty="0" smtClean="0"/>
              <a:t> a. </a:t>
            </a:r>
            <a:r>
              <a:rPr lang="en-US" sz="2000" dirty="0" err="1" smtClean="0"/>
              <a:t>Unadhani</a:t>
            </a:r>
            <a:r>
              <a:rPr lang="en-US" sz="2000" dirty="0" smtClean="0"/>
              <a:t> </a:t>
            </a:r>
            <a:r>
              <a:rPr lang="en-US" sz="2000" dirty="0" err="1" smtClean="0"/>
              <a:t>mpaka</a:t>
            </a:r>
            <a:r>
              <a:rPr lang="en-US" sz="2000" dirty="0" smtClean="0"/>
              <a:t> </a:t>
            </a:r>
            <a:r>
              <a:rPr lang="en-US" sz="2000" dirty="0" err="1" smtClean="0"/>
              <a:t>sasa</a:t>
            </a:r>
            <a:r>
              <a:rPr lang="en-US" sz="2000" dirty="0" smtClean="0"/>
              <a:t> </a:t>
            </a:r>
            <a:r>
              <a:rPr lang="en-US" sz="2000" dirty="0" err="1" smtClean="0"/>
              <a:t>serikali</a:t>
            </a:r>
            <a:r>
              <a:rPr lang="en-US" sz="2000" dirty="0" smtClean="0"/>
              <a:t> </a:t>
            </a:r>
            <a:r>
              <a:rPr lang="en-US" sz="2000" dirty="0" err="1" smtClean="0"/>
              <a:t>imefanya</a:t>
            </a:r>
            <a:r>
              <a:rPr lang="en-US" sz="2000" dirty="0" smtClean="0"/>
              <a:t> </a:t>
            </a:r>
            <a:r>
              <a:rPr lang="en-US" sz="2000" dirty="0" err="1" smtClean="0"/>
              <a:t>juhudi</a:t>
            </a:r>
            <a:r>
              <a:rPr lang="en-US" sz="2000" dirty="0" smtClean="0"/>
              <a:t> </a:t>
            </a:r>
            <a:r>
              <a:rPr lang="en-US" sz="2000" dirty="0" err="1" smtClean="0"/>
              <a:t>zipi</a:t>
            </a:r>
            <a:r>
              <a:rPr lang="en-US" sz="2000" dirty="0" smtClean="0"/>
              <a:t> </a:t>
            </a:r>
            <a:r>
              <a:rPr lang="en-US" sz="2000" dirty="0" err="1" smtClean="0"/>
              <a:t>mpaka</a:t>
            </a:r>
            <a:r>
              <a:rPr lang="en-US" sz="2000" dirty="0" smtClean="0"/>
              <a:t> </a:t>
            </a:r>
            <a:r>
              <a:rPr lang="en-US" sz="2000" dirty="0" err="1" smtClean="0"/>
              <a:t>kufikia</a:t>
            </a:r>
            <a:r>
              <a:rPr lang="en-US" sz="2000" dirty="0" smtClean="0"/>
              <a:t> </a:t>
            </a:r>
            <a:r>
              <a:rPr lang="en-US" sz="2000" dirty="0" err="1" smtClean="0"/>
              <a:t>uchumi</a:t>
            </a:r>
            <a:r>
              <a:rPr lang="en-US" sz="2000" dirty="0" smtClean="0"/>
              <a:t> </a:t>
            </a:r>
            <a:r>
              <a:rPr lang="en-US" sz="2000" dirty="0" err="1" smtClean="0"/>
              <a:t>wa</a:t>
            </a: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smtClean="0"/>
              <a:t>                  </a:t>
            </a:r>
            <a:r>
              <a:rPr lang="en-US" sz="2000" dirty="0" err="1" smtClean="0"/>
              <a:t>kati</a:t>
            </a:r>
            <a:r>
              <a:rPr lang="en-US" sz="2000" dirty="0" smtClean="0"/>
              <a:t>?</a:t>
            </a:r>
          </a:p>
          <a:p>
            <a:pPr marL="514350" indent="-514350">
              <a:buNone/>
            </a:pPr>
            <a:r>
              <a:rPr lang="en-US" sz="2000" dirty="0" smtClean="0"/>
              <a:t>              b. </a:t>
            </a:r>
            <a:r>
              <a:rPr lang="en-US" sz="2000" dirty="0" err="1" smtClean="0"/>
              <a:t>Serikali</a:t>
            </a:r>
            <a:r>
              <a:rPr lang="en-US" sz="2000" dirty="0" smtClean="0"/>
              <a:t> </a:t>
            </a:r>
            <a:r>
              <a:rPr lang="en-US" sz="2000" dirty="0" err="1" smtClean="0"/>
              <a:t>imefanya</a:t>
            </a:r>
            <a:r>
              <a:rPr lang="en-US" sz="2000" dirty="0" smtClean="0"/>
              <a:t> </a:t>
            </a:r>
            <a:r>
              <a:rPr lang="en-US" sz="2000" dirty="0" err="1" smtClean="0"/>
              <a:t>mengi</a:t>
            </a:r>
            <a:r>
              <a:rPr lang="en-US" sz="2000" dirty="0" smtClean="0"/>
              <a:t> </a:t>
            </a:r>
            <a:r>
              <a:rPr lang="en-US" sz="2000" dirty="0" err="1" smtClean="0"/>
              <a:t>sana</a:t>
            </a:r>
            <a:r>
              <a:rPr lang="en-US" sz="2000" dirty="0" smtClean="0"/>
              <a:t> </a:t>
            </a:r>
            <a:r>
              <a:rPr lang="en-US" sz="2000" dirty="0" err="1" smtClean="0"/>
              <a:t>mazuri</a:t>
            </a:r>
            <a:r>
              <a:rPr lang="en-US" sz="2000" dirty="0" smtClean="0"/>
              <a:t>, </a:t>
            </a:r>
            <a:r>
              <a:rPr lang="en-US" sz="2000" dirty="0" err="1" smtClean="0"/>
              <a:t>moja</a:t>
            </a:r>
            <a:r>
              <a:rPr lang="en-US" sz="2000" dirty="0" smtClean="0"/>
              <a:t> </a:t>
            </a:r>
            <a:r>
              <a:rPr lang="en-US" sz="2000" dirty="0" err="1" smtClean="0"/>
              <a:t>ikiwa</a:t>
            </a:r>
            <a:r>
              <a:rPr lang="en-US" sz="2000" dirty="0" smtClean="0"/>
              <a:t> </a:t>
            </a:r>
            <a:r>
              <a:rPr lang="en-US" sz="2000" dirty="0" err="1" smtClean="0"/>
              <a:t>ni</a:t>
            </a:r>
            <a:r>
              <a:rPr lang="en-US" sz="2000" dirty="0" smtClean="0"/>
              <a:t> </a:t>
            </a:r>
            <a:r>
              <a:rPr lang="en-US" sz="2000" dirty="0" err="1" smtClean="0"/>
              <a:t>kuwanyima</a:t>
            </a:r>
            <a:r>
              <a:rPr lang="en-US" sz="2000" dirty="0" smtClean="0"/>
              <a:t> </a:t>
            </a:r>
            <a:r>
              <a:rPr lang="en-US" sz="2000" dirty="0" err="1" smtClean="0"/>
              <a:t>wananchi</a:t>
            </a:r>
            <a:r>
              <a:rPr lang="en-US" sz="2000" dirty="0" smtClean="0"/>
              <a:t>     </a:t>
            </a:r>
            <a:r>
              <a:rPr lang="en-US" sz="2000" dirty="0" err="1" smtClean="0"/>
              <a:t>haki</a:t>
            </a:r>
            <a:r>
              <a:rPr lang="en-US" sz="2000" dirty="0" smtClean="0"/>
              <a:t> </a:t>
            </a:r>
            <a:r>
              <a:rPr lang="en-US" sz="2000" dirty="0" err="1" smtClean="0"/>
              <a:t>zao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msingi</a:t>
            </a:r>
            <a:r>
              <a:rPr lang="en-US" sz="2000" dirty="0" smtClean="0"/>
              <a:t>,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haki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kikatiba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3. </a:t>
            </a:r>
            <a:r>
              <a:rPr lang="en-US" sz="2800" b="1" dirty="0" err="1" smtClean="0"/>
              <a:t>Kusikiliza</a:t>
            </a:r>
            <a:r>
              <a:rPr lang="en-US" sz="2800" b="1" dirty="0" smtClean="0"/>
              <a:t> kwa </a:t>
            </a:r>
            <a:r>
              <a:rPr lang="en-US" sz="2800" b="1" dirty="0" err="1" smtClean="0"/>
              <a:t>hisia</a:t>
            </a:r>
            <a:r>
              <a:rPr lang="en-US" sz="2800" b="1" dirty="0" smtClean="0"/>
              <a:t>. </a:t>
            </a:r>
          </a:p>
          <a:p>
            <a:pPr>
              <a:buNone/>
            </a:pPr>
            <a:r>
              <a:rPr lang="en-US" sz="2000" dirty="0" err="1" smtClean="0"/>
              <a:t>Aina</a:t>
            </a:r>
            <a:r>
              <a:rPr lang="en-US" sz="2000" dirty="0" smtClean="0"/>
              <a:t> </a:t>
            </a:r>
            <a:r>
              <a:rPr lang="en-US" sz="2000" dirty="0" err="1" smtClean="0"/>
              <a:t>hii</a:t>
            </a:r>
            <a:r>
              <a:rPr lang="en-US" sz="2000" dirty="0" smtClean="0"/>
              <a:t> </a:t>
            </a:r>
            <a:r>
              <a:rPr lang="en-US" sz="2000" dirty="0" err="1" smtClean="0"/>
              <a:t>huhusisha</a:t>
            </a:r>
            <a:r>
              <a:rPr lang="en-US" sz="2000" dirty="0" smtClean="0"/>
              <a:t> </a:t>
            </a:r>
            <a:r>
              <a:rPr lang="en-US" sz="2000" dirty="0" err="1" smtClean="0"/>
              <a:t>hisia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msikilizaji</a:t>
            </a:r>
            <a:r>
              <a:rPr lang="en-US" sz="2000" dirty="0" smtClean="0"/>
              <a:t> </a:t>
            </a:r>
            <a:r>
              <a:rPr lang="en-US" sz="2000" dirty="0" err="1" smtClean="0"/>
              <a:t>wakati</a:t>
            </a:r>
            <a:r>
              <a:rPr lang="en-US" sz="2000" dirty="0" smtClean="0"/>
              <a:t> </a:t>
            </a:r>
            <a:r>
              <a:rPr lang="en-US" sz="2000" dirty="0" err="1" smtClean="0"/>
              <a:t>anapomsikiliza</a:t>
            </a:r>
            <a:r>
              <a:rPr lang="en-US" sz="2000" dirty="0" smtClean="0"/>
              <a:t> </a:t>
            </a:r>
            <a:r>
              <a:rPr lang="en-US" sz="2000" dirty="0" err="1" smtClean="0"/>
              <a:t>mzungumzaji</a:t>
            </a:r>
            <a:r>
              <a:rPr lang="en-US" sz="2000" dirty="0" smtClean="0"/>
              <a:t>. </a:t>
            </a:r>
            <a:r>
              <a:rPr lang="en-US" sz="2000" dirty="0" err="1" smtClean="0"/>
              <a:t>Hisia</a:t>
            </a:r>
            <a:r>
              <a:rPr lang="en-US" sz="2000" dirty="0" smtClean="0"/>
              <a:t> </a:t>
            </a:r>
            <a:r>
              <a:rPr lang="en-US" sz="2000" dirty="0" err="1" smtClean="0"/>
              <a:t>hizi</a:t>
            </a: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hujibainisha</a:t>
            </a:r>
            <a:r>
              <a:rPr lang="en-US" sz="2000" dirty="0" smtClean="0"/>
              <a:t> </a:t>
            </a:r>
            <a:r>
              <a:rPr lang="en-US" sz="2000" dirty="0" err="1" smtClean="0"/>
              <a:t>kutokana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mada</a:t>
            </a:r>
            <a:r>
              <a:rPr lang="en-US" sz="2000" dirty="0" smtClean="0"/>
              <a:t> </a:t>
            </a:r>
            <a:r>
              <a:rPr lang="en-US" sz="2000" dirty="0" err="1" smtClean="0"/>
              <a:t>husika</a:t>
            </a:r>
            <a:r>
              <a:rPr lang="en-US" sz="2000" dirty="0" smtClean="0"/>
              <a:t> </a:t>
            </a:r>
            <a:r>
              <a:rPr lang="en-US" sz="2000" dirty="0" err="1" smtClean="0"/>
              <a:t>kama</a:t>
            </a:r>
            <a:r>
              <a:rPr lang="en-US" sz="2000" dirty="0" smtClean="0"/>
              <a:t> vile </a:t>
            </a:r>
            <a:r>
              <a:rPr lang="en-US" sz="2000" dirty="0" err="1" smtClean="0"/>
              <a:t>harusi</a:t>
            </a:r>
            <a:r>
              <a:rPr lang="en-US" sz="2000" dirty="0" smtClean="0"/>
              <a:t>, </a:t>
            </a:r>
            <a:r>
              <a:rPr lang="en-US" sz="2000" dirty="0" err="1" smtClean="0"/>
              <a:t>msiba</a:t>
            </a:r>
            <a:r>
              <a:rPr lang="en-US" sz="2000" dirty="0" smtClean="0"/>
              <a:t>, </a:t>
            </a:r>
            <a:r>
              <a:rPr lang="en-US" sz="2000" dirty="0" err="1" smtClean="0"/>
              <a:t>uteuzi</a:t>
            </a:r>
            <a:r>
              <a:rPr lang="en-US" sz="2000" dirty="0" smtClean="0"/>
              <a:t>, </a:t>
            </a:r>
            <a:r>
              <a:rPr lang="en-US" sz="2000" dirty="0" err="1" smtClean="0"/>
              <a:t>matibabu</a:t>
            </a:r>
            <a:r>
              <a:rPr lang="en-US" sz="2000" dirty="0" smtClean="0"/>
              <a:t>. </a:t>
            </a:r>
            <a:r>
              <a:rPr lang="en-US" sz="2000" dirty="0" err="1" smtClean="0"/>
              <a:t>Hisia</a:t>
            </a: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hizi</a:t>
            </a:r>
            <a:r>
              <a:rPr lang="en-US" sz="2000" dirty="0" smtClean="0"/>
              <a:t> </a:t>
            </a:r>
            <a:r>
              <a:rPr lang="en-US" sz="2000" dirty="0" err="1" smtClean="0"/>
              <a:t>mara</a:t>
            </a:r>
            <a:r>
              <a:rPr lang="en-US" sz="2000" dirty="0" smtClean="0"/>
              <a:t> </a:t>
            </a:r>
            <a:r>
              <a:rPr lang="en-US" sz="2000" dirty="0" err="1" smtClean="0"/>
              <a:t>nyingi</a:t>
            </a:r>
            <a:r>
              <a:rPr lang="en-US" sz="2000" dirty="0" smtClean="0"/>
              <a:t> </a:t>
            </a:r>
            <a:r>
              <a:rPr lang="en-US" sz="2000" dirty="0" err="1" smtClean="0"/>
              <a:t>pia</a:t>
            </a:r>
            <a:r>
              <a:rPr lang="en-US" sz="2000" dirty="0" smtClean="0"/>
              <a:t> </a:t>
            </a:r>
            <a:r>
              <a:rPr lang="en-US" sz="2000" dirty="0" err="1" smtClean="0"/>
              <a:t>huambata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alama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mshangao</a:t>
            </a:r>
            <a:r>
              <a:rPr lang="en-US" sz="2000" dirty="0" smtClean="0"/>
              <a:t> </a:t>
            </a:r>
            <a:r>
              <a:rPr lang="en-US" sz="2000" dirty="0" err="1" smtClean="0"/>
              <a:t>katika</a:t>
            </a:r>
            <a:r>
              <a:rPr lang="en-US" sz="2000" dirty="0" smtClean="0"/>
              <a:t> </a:t>
            </a:r>
            <a:r>
              <a:rPr lang="en-US" sz="2000" dirty="0" err="1" smtClean="0"/>
              <a:t>maneno</a:t>
            </a:r>
            <a:r>
              <a:rPr lang="en-US" sz="2000" dirty="0" smtClean="0"/>
              <a:t> </a:t>
            </a:r>
            <a:r>
              <a:rPr lang="en-US" sz="2000" dirty="0" err="1" smtClean="0"/>
              <a:t>yake</a:t>
            </a:r>
            <a:r>
              <a:rPr lang="en-US" sz="2000" dirty="0" smtClean="0"/>
              <a:t>.</a:t>
            </a:r>
          </a:p>
          <a:p>
            <a:pPr>
              <a:buNone/>
            </a:pPr>
            <a:r>
              <a:rPr lang="en-US" sz="2000" b="1" dirty="0" err="1" smtClean="0"/>
              <a:t>Mfano</a:t>
            </a:r>
            <a:r>
              <a:rPr lang="en-US" sz="2000" b="1" dirty="0" smtClean="0"/>
              <a:t> </a:t>
            </a:r>
            <a:r>
              <a:rPr lang="en-US" sz="2000" dirty="0" smtClean="0"/>
              <a:t>, </a:t>
            </a:r>
            <a:r>
              <a:rPr lang="en-US" sz="2000" dirty="0" err="1" smtClean="0"/>
              <a:t>Aisee</a:t>
            </a:r>
            <a:r>
              <a:rPr lang="en-US" sz="2000" dirty="0" smtClean="0"/>
              <a:t>!, </a:t>
            </a:r>
            <a:r>
              <a:rPr lang="en-US" sz="2000" dirty="0" err="1" smtClean="0"/>
              <a:t>Mhh</a:t>
            </a:r>
            <a:r>
              <a:rPr lang="en-US" sz="2000" dirty="0" smtClean="0"/>
              <a:t>! </a:t>
            </a:r>
            <a:r>
              <a:rPr lang="en-US" sz="2000" dirty="0" err="1" smtClean="0"/>
              <a:t>Mhh</a:t>
            </a:r>
            <a:r>
              <a:rPr lang="en-US" sz="2000" dirty="0" smtClean="0"/>
              <a:t>! </a:t>
            </a:r>
            <a:r>
              <a:rPr lang="en-US" sz="2000" dirty="0" err="1" smtClean="0"/>
              <a:t>Mhh</a:t>
            </a:r>
            <a:r>
              <a:rPr lang="en-US" sz="2000" dirty="0" smtClean="0"/>
              <a:t>!, </a:t>
            </a:r>
            <a:r>
              <a:rPr lang="en-US" sz="2000" dirty="0" err="1" smtClean="0"/>
              <a:t>Aah</a:t>
            </a:r>
            <a:r>
              <a:rPr lang="en-US" sz="2000" dirty="0" smtClean="0"/>
              <a:t>! </a:t>
            </a:r>
            <a:r>
              <a:rPr lang="en-US" sz="2000" dirty="0" err="1" smtClean="0"/>
              <a:t>Aah</a:t>
            </a:r>
            <a:r>
              <a:rPr lang="en-US" sz="2000" dirty="0" smtClean="0"/>
              <a:t>!, </a:t>
            </a:r>
            <a:r>
              <a:rPr lang="en-US" sz="2000" dirty="0" err="1" smtClean="0"/>
              <a:t>Waooo</a:t>
            </a:r>
            <a:r>
              <a:rPr lang="en-US" sz="2000" dirty="0" smtClean="0"/>
              <a:t>!, </a:t>
            </a:r>
            <a:r>
              <a:rPr lang="en-US" sz="2000" dirty="0" err="1" smtClean="0"/>
              <a:t>eeeh</a:t>
            </a:r>
            <a:r>
              <a:rPr lang="en-US" sz="2000" dirty="0" smtClean="0"/>
              <a:t>!, </a:t>
            </a:r>
            <a:r>
              <a:rPr lang="en-US" sz="2000" dirty="0" err="1" smtClean="0"/>
              <a:t>Ati</a:t>
            </a:r>
            <a:r>
              <a:rPr lang="en-US" sz="2000" dirty="0" smtClean="0"/>
              <a:t>!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400" b="1" dirty="0" smtClean="0"/>
              <a:t>4. </a:t>
            </a:r>
            <a:r>
              <a:rPr lang="en-US" sz="2400" b="1" dirty="0" err="1" smtClean="0"/>
              <a:t>Kusikiliza</a:t>
            </a:r>
            <a:r>
              <a:rPr lang="en-US" sz="2400" b="1" dirty="0" smtClean="0"/>
              <a:t> kwa </a:t>
            </a:r>
            <a:r>
              <a:rPr lang="en-US" sz="2400" b="1" dirty="0" err="1" smtClean="0"/>
              <a:t>burudani</a:t>
            </a:r>
            <a:r>
              <a:rPr lang="en-US" sz="2000" dirty="0" smtClean="0"/>
              <a:t>. </a:t>
            </a:r>
            <a:r>
              <a:rPr lang="en-US" sz="2000" dirty="0" err="1" smtClean="0"/>
              <a:t>Huu</a:t>
            </a:r>
            <a:r>
              <a:rPr lang="en-US" sz="2000" dirty="0" smtClean="0"/>
              <a:t> </a:t>
            </a:r>
            <a:r>
              <a:rPr lang="en-US" sz="2000" dirty="0" err="1" smtClean="0"/>
              <a:t>ni</a:t>
            </a:r>
            <a:r>
              <a:rPr lang="en-US" sz="2000" dirty="0" smtClean="0"/>
              <a:t> </a:t>
            </a:r>
            <a:r>
              <a:rPr lang="en-US" sz="2000" dirty="0" err="1" smtClean="0"/>
              <a:t>usikilizaji</a:t>
            </a:r>
            <a:r>
              <a:rPr lang="en-US" sz="2000" dirty="0" smtClean="0"/>
              <a:t> </a:t>
            </a:r>
            <a:r>
              <a:rPr lang="en-US" sz="2000" dirty="0" err="1" smtClean="0"/>
              <a:t>ambao</a:t>
            </a:r>
            <a:r>
              <a:rPr lang="en-US" sz="2000" dirty="0" smtClean="0"/>
              <a:t> </a:t>
            </a:r>
            <a:r>
              <a:rPr lang="en-US" sz="2000" dirty="0" err="1" smtClean="0"/>
              <a:t>lango</a:t>
            </a:r>
            <a:r>
              <a:rPr lang="en-US" sz="2000" dirty="0" smtClean="0"/>
              <a:t> lake </a:t>
            </a:r>
            <a:r>
              <a:rPr lang="en-US" sz="2000" dirty="0" err="1" smtClean="0"/>
              <a:t>kuu</a:t>
            </a:r>
            <a:r>
              <a:rPr lang="en-US" sz="2000" dirty="0" smtClean="0"/>
              <a:t> </a:t>
            </a:r>
            <a:r>
              <a:rPr lang="en-US" sz="2000" dirty="0" err="1" smtClean="0"/>
              <a:t>ni</a:t>
            </a: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kujiburudisha</a:t>
            </a:r>
            <a:r>
              <a:rPr lang="en-US" sz="2000" dirty="0" smtClean="0"/>
              <a:t> </a:t>
            </a:r>
            <a:r>
              <a:rPr lang="en-US" sz="2000" dirty="0" err="1" smtClean="0"/>
              <a:t>tu</a:t>
            </a:r>
            <a:r>
              <a:rPr lang="en-US" sz="2000" dirty="0" smtClean="0"/>
              <a:t>. </a:t>
            </a:r>
            <a:r>
              <a:rPr lang="en-US" sz="2000" dirty="0" err="1" smtClean="0"/>
              <a:t>Msikilizaji</a:t>
            </a:r>
            <a:r>
              <a:rPr lang="en-US" sz="2000" dirty="0" smtClean="0"/>
              <a:t> </a:t>
            </a:r>
            <a:r>
              <a:rPr lang="en-US" sz="2000" dirty="0" err="1" smtClean="0"/>
              <a:t>huweza</a:t>
            </a:r>
            <a:r>
              <a:rPr lang="en-US" sz="2000" dirty="0" smtClean="0"/>
              <a:t> </a:t>
            </a:r>
            <a:r>
              <a:rPr lang="en-US" sz="2000" dirty="0" err="1" smtClean="0"/>
              <a:t>kukaa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kusikiliza</a:t>
            </a:r>
            <a:r>
              <a:rPr lang="en-US" sz="2000" dirty="0" smtClean="0"/>
              <a:t> </a:t>
            </a:r>
            <a:r>
              <a:rPr lang="en-US" sz="2000" dirty="0" err="1" smtClean="0"/>
              <a:t>taarifa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magazeti</a:t>
            </a:r>
            <a:r>
              <a:rPr lang="en-US" sz="2000" dirty="0" smtClean="0"/>
              <a:t>, </a:t>
            </a:r>
            <a:r>
              <a:rPr lang="en-US" sz="2000" dirty="0" err="1" smtClean="0"/>
              <a:t>muziki</a:t>
            </a:r>
            <a:r>
              <a:rPr lang="en-US" sz="2000" dirty="0" smtClean="0"/>
              <a:t>,</a:t>
            </a:r>
          </a:p>
          <a:p>
            <a:pPr>
              <a:buNone/>
            </a:pPr>
            <a:r>
              <a:rPr lang="en-US" sz="2000" dirty="0" err="1" smtClean="0"/>
              <a:t>kusikiliza</a:t>
            </a:r>
            <a:r>
              <a:rPr lang="en-US" sz="2000" dirty="0" smtClean="0"/>
              <a:t> </a:t>
            </a:r>
            <a:r>
              <a:rPr lang="en-US" sz="2000" dirty="0" err="1" smtClean="0"/>
              <a:t>runinga</a:t>
            </a:r>
            <a:r>
              <a:rPr lang="en-US" sz="2000" dirty="0" smtClean="0"/>
              <a:t>, </a:t>
            </a:r>
            <a:r>
              <a:rPr lang="en-US" sz="2000" dirty="0" err="1" smtClean="0"/>
              <a:t>redio</a:t>
            </a:r>
            <a:r>
              <a:rPr lang="en-US" sz="2000" dirty="0" smtClean="0"/>
              <a:t> au </a:t>
            </a:r>
            <a:r>
              <a:rPr lang="en-US" sz="2000" dirty="0" err="1" smtClean="0"/>
              <a:t>filamu</a:t>
            </a:r>
            <a:r>
              <a:rPr lang="en-US" sz="2000" dirty="0" smtClean="0"/>
              <a:t> </a:t>
            </a:r>
            <a:r>
              <a:rPr lang="en-US" sz="2000" dirty="0" err="1" smtClean="0"/>
              <a:t>mbalimbali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maigizo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tamthiliya</a:t>
            </a:r>
            <a:r>
              <a:rPr lang="en-US" sz="2000" dirty="0" smtClean="0"/>
              <a:t>, </a:t>
            </a:r>
            <a:r>
              <a:rPr lang="en-US" sz="2000" dirty="0" err="1" smtClean="0"/>
              <a:t>riwaya</a:t>
            </a:r>
            <a:r>
              <a:rPr lang="en-US" sz="2000" dirty="0" smtClean="0"/>
              <a:t> au</a:t>
            </a:r>
          </a:p>
          <a:p>
            <a:pPr>
              <a:buNone/>
            </a:pPr>
            <a:r>
              <a:rPr lang="en-US" sz="2000" dirty="0" err="1" smtClean="0"/>
              <a:t>ushairi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err="1" smtClean="0"/>
              <a:t>Mfano</a:t>
            </a:r>
            <a:r>
              <a:rPr lang="en-US" sz="2000" b="1" dirty="0" smtClean="0"/>
              <a:t> , </a:t>
            </a:r>
            <a:r>
              <a:rPr lang="en-US" sz="2000" dirty="0" err="1" smtClean="0"/>
              <a:t>Kusikiliza</a:t>
            </a:r>
            <a:r>
              <a:rPr lang="en-US" sz="2000" dirty="0" smtClean="0"/>
              <a:t> </a:t>
            </a:r>
            <a:r>
              <a:rPr lang="en-US" sz="2000" dirty="0" err="1" smtClean="0"/>
              <a:t>habari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Bongo Star Search </a:t>
            </a:r>
            <a:r>
              <a:rPr lang="en-US" sz="2000" dirty="0" err="1" smtClean="0"/>
              <a:t>katika</a:t>
            </a:r>
            <a:r>
              <a:rPr lang="en-US" sz="2000" dirty="0" smtClean="0"/>
              <a:t> </a:t>
            </a:r>
            <a:r>
              <a:rPr lang="en-US" sz="2000" dirty="0" err="1" smtClean="0"/>
              <a:t>runinga</a:t>
            </a:r>
            <a:r>
              <a:rPr lang="en-US" sz="2000" dirty="0" smtClean="0"/>
              <a:t> </a:t>
            </a:r>
            <a:r>
              <a:rPr lang="en-US" sz="2000" dirty="0" err="1" smtClean="0"/>
              <a:t>ni</a:t>
            </a:r>
            <a:r>
              <a:rPr lang="en-US" sz="2000" dirty="0" smtClean="0"/>
              <a:t> </a:t>
            </a:r>
            <a:r>
              <a:rPr lang="en-US" sz="2000" dirty="0" err="1" smtClean="0"/>
              <a:t>sehemu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usikilizaji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kwa </a:t>
            </a:r>
            <a:r>
              <a:rPr lang="en-US" sz="2000" dirty="0" err="1" smtClean="0"/>
              <a:t>ajili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burudani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AINA ZA KUSIKILIZA NA KUJIELEZA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sz="4000" b="1" dirty="0" smtClean="0"/>
              <a:t>Mambo yanayoathiri </a:t>
            </a:r>
            <a:r>
              <a:rPr lang="en-US" sz="4000" b="1" dirty="0" err="1" smtClean="0"/>
              <a:t>kusikiliza</a:t>
            </a:r>
            <a:r>
              <a:rPr lang="en-US" sz="4000" b="1" dirty="0" smtClean="0"/>
              <a:t> kwa </a:t>
            </a:r>
            <a:r>
              <a:rPr lang="en-US" sz="4000" b="1" dirty="0" err="1" smtClean="0"/>
              <a:t>umakini</a:t>
            </a:r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err="1" smtClean="0"/>
              <a:t>Watu</a:t>
            </a:r>
            <a:r>
              <a:rPr lang="en-US" sz="2000" dirty="0" smtClean="0"/>
              <a:t> </a:t>
            </a:r>
            <a:r>
              <a:rPr lang="en-US" sz="2000" dirty="0" err="1" smtClean="0"/>
              <a:t>wengi</a:t>
            </a:r>
            <a:r>
              <a:rPr lang="en-US" sz="2000" dirty="0" smtClean="0"/>
              <a:t> </a:t>
            </a:r>
            <a:r>
              <a:rPr lang="en-US" sz="2000" dirty="0" err="1" smtClean="0"/>
              <a:t>imekuwa</a:t>
            </a:r>
            <a:r>
              <a:rPr lang="en-US" sz="2000" dirty="0" smtClean="0"/>
              <a:t> </a:t>
            </a:r>
            <a:r>
              <a:rPr lang="en-US" sz="2000" dirty="0" err="1" smtClean="0"/>
              <a:t>changamoto</a:t>
            </a:r>
            <a:r>
              <a:rPr lang="en-US" sz="2000" dirty="0" smtClean="0"/>
              <a:t> </a:t>
            </a:r>
            <a:r>
              <a:rPr lang="en-US" sz="2000" dirty="0" err="1" smtClean="0"/>
              <a:t>kwao</a:t>
            </a:r>
            <a:r>
              <a:rPr lang="en-US" sz="2000" dirty="0" smtClean="0"/>
              <a:t> </a:t>
            </a:r>
            <a:r>
              <a:rPr lang="en-US" sz="2000" dirty="0" err="1" smtClean="0"/>
              <a:t>kutambua</a:t>
            </a:r>
            <a:r>
              <a:rPr lang="en-US" sz="2000" dirty="0" smtClean="0"/>
              <a:t> </a:t>
            </a:r>
            <a:r>
              <a:rPr lang="en-US" sz="2000" dirty="0" err="1" smtClean="0"/>
              <a:t>kile</a:t>
            </a:r>
            <a:r>
              <a:rPr lang="en-US" sz="2000" dirty="0" smtClean="0"/>
              <a:t> </a:t>
            </a:r>
            <a:r>
              <a:rPr lang="en-US" sz="2000" dirty="0" err="1" smtClean="0"/>
              <a:t>kinachozungumzwa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kuelewa</a:t>
            </a:r>
            <a:r>
              <a:rPr lang="en-US" sz="2000" dirty="0" smtClean="0"/>
              <a:t> </a:t>
            </a:r>
            <a:r>
              <a:rPr lang="en-US" sz="2000" dirty="0" err="1" smtClean="0"/>
              <a:t>ujumbe</a:t>
            </a:r>
            <a:r>
              <a:rPr lang="en-US" sz="2000" dirty="0" smtClean="0"/>
              <a:t> </a:t>
            </a:r>
            <a:r>
              <a:rPr lang="en-US" sz="2000" dirty="0" err="1" smtClean="0"/>
              <a:t>halisi</a:t>
            </a:r>
            <a:r>
              <a:rPr lang="en-US" sz="2000" dirty="0" smtClean="0"/>
              <a:t> </a:t>
            </a:r>
            <a:r>
              <a:rPr lang="en-US" sz="2000" dirty="0" err="1" smtClean="0"/>
              <a:t>unaotakiwa</a:t>
            </a:r>
            <a:r>
              <a:rPr lang="en-US" sz="2000" dirty="0" smtClean="0"/>
              <a:t> </a:t>
            </a:r>
            <a:r>
              <a:rPr lang="en-US" sz="2000" dirty="0" err="1" smtClean="0"/>
              <a:t>kufanyiwa</a:t>
            </a:r>
            <a:r>
              <a:rPr lang="en-US" sz="2000" dirty="0" smtClean="0"/>
              <a:t> </a:t>
            </a:r>
            <a:r>
              <a:rPr lang="en-US" sz="2000" dirty="0" err="1" smtClean="0"/>
              <a:t>kazi</a:t>
            </a:r>
            <a:r>
              <a:rPr lang="en-US" sz="2000" dirty="0" smtClean="0"/>
              <a:t>. Ili </a:t>
            </a:r>
            <a:r>
              <a:rPr lang="en-US" sz="2000" dirty="0" err="1" smtClean="0"/>
              <a:t>kuepuka</a:t>
            </a:r>
            <a:r>
              <a:rPr lang="en-US" sz="2000" dirty="0" smtClean="0"/>
              <a:t> </a:t>
            </a:r>
            <a:r>
              <a:rPr lang="en-US" sz="2000" dirty="0" err="1" smtClean="0"/>
              <a:t>hali</a:t>
            </a:r>
            <a:r>
              <a:rPr lang="en-US" sz="2000" dirty="0" smtClean="0"/>
              <a:t> </a:t>
            </a:r>
            <a:r>
              <a:rPr lang="en-US" sz="2000" dirty="0" err="1" smtClean="0"/>
              <a:t>hii</a:t>
            </a:r>
            <a:r>
              <a:rPr lang="en-US" sz="2000" dirty="0" smtClean="0"/>
              <a:t> </a:t>
            </a:r>
            <a:r>
              <a:rPr lang="en-US" sz="2000" dirty="0" err="1" smtClean="0"/>
              <a:t>msikilizaji</a:t>
            </a:r>
            <a:r>
              <a:rPr lang="en-US" sz="2000" dirty="0" smtClean="0"/>
              <a:t> </a:t>
            </a:r>
            <a:r>
              <a:rPr lang="en-US" sz="2000" dirty="0" err="1" smtClean="0"/>
              <a:t>hana</a:t>
            </a: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budi</a:t>
            </a:r>
            <a:r>
              <a:rPr lang="en-US" sz="2000" dirty="0" smtClean="0"/>
              <a:t> </a:t>
            </a:r>
            <a:r>
              <a:rPr lang="en-US" sz="2000" dirty="0" err="1" smtClean="0"/>
              <a:t>kufuata</a:t>
            </a:r>
            <a:r>
              <a:rPr lang="en-US" sz="2000" dirty="0" smtClean="0"/>
              <a:t> mambo </a:t>
            </a:r>
            <a:r>
              <a:rPr lang="en-US" sz="2000" dirty="0" err="1" smtClean="0"/>
              <a:t>yafuatayo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</a:t>
            </a:r>
            <a:r>
              <a:rPr lang="en-US" sz="2000" dirty="0" err="1" smtClean="0"/>
              <a:t>yawe</a:t>
            </a:r>
            <a:r>
              <a:rPr lang="en-US" sz="2000" dirty="0" smtClean="0"/>
              <a:t> </a:t>
            </a:r>
            <a:r>
              <a:rPr lang="en-US" sz="2000" dirty="0" err="1" smtClean="0"/>
              <a:t>mwongozo</a:t>
            </a:r>
            <a:r>
              <a:rPr lang="en-US" sz="2000" dirty="0" smtClean="0"/>
              <a:t> wake </a:t>
            </a:r>
            <a:r>
              <a:rPr lang="en-US" sz="2000" dirty="0" err="1" smtClean="0"/>
              <a:t>katika</a:t>
            </a:r>
            <a:r>
              <a:rPr lang="en-US" sz="2000" dirty="0" smtClean="0"/>
              <a:t> </a:t>
            </a:r>
            <a:r>
              <a:rPr lang="en-US" sz="2000" dirty="0" err="1" smtClean="0"/>
              <a:t>usikilizaji</a:t>
            </a:r>
            <a:r>
              <a:rPr lang="en-US" sz="2000" dirty="0" smtClean="0"/>
              <a:t> </a:t>
            </a:r>
            <a:r>
              <a:rPr lang="en-US" sz="2000" dirty="0" err="1" smtClean="0"/>
              <a:t>makini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pPr marL="514350" indent="-514350">
              <a:buAutoNum type="arabicPeriod"/>
            </a:pPr>
            <a:r>
              <a:rPr lang="en-US" sz="2000" dirty="0" err="1" smtClean="0"/>
              <a:t>Kuketi</a:t>
            </a:r>
            <a:r>
              <a:rPr lang="en-US" sz="2000" dirty="0" smtClean="0"/>
              <a:t> </a:t>
            </a:r>
            <a:r>
              <a:rPr lang="en-US" sz="2000" dirty="0" err="1" smtClean="0"/>
              <a:t>mahali</a:t>
            </a:r>
            <a:r>
              <a:rPr lang="en-US" sz="2000" dirty="0" smtClean="0"/>
              <a:t> </a:t>
            </a:r>
            <a:r>
              <a:rPr lang="en-US" sz="2000" dirty="0" err="1" smtClean="0"/>
              <a:t>tulivu</a:t>
            </a:r>
            <a:r>
              <a:rPr lang="en-US" sz="2000" dirty="0" smtClean="0"/>
              <a:t>. </a:t>
            </a:r>
            <a:r>
              <a:rPr lang="en-US" sz="2000" dirty="0" err="1" smtClean="0"/>
              <a:t>Msikilizaji</a:t>
            </a:r>
            <a:r>
              <a:rPr lang="en-US" sz="2000" dirty="0" smtClean="0"/>
              <a:t> </a:t>
            </a:r>
            <a:r>
              <a:rPr lang="en-US" sz="2000" dirty="0" err="1" smtClean="0"/>
              <a:t>anapaswa</a:t>
            </a:r>
            <a:r>
              <a:rPr lang="en-US" sz="2000" dirty="0" smtClean="0"/>
              <a:t> </a:t>
            </a:r>
            <a:r>
              <a:rPr lang="en-US" sz="2000" dirty="0" err="1" smtClean="0"/>
              <a:t>kuwa</a:t>
            </a:r>
            <a:r>
              <a:rPr lang="en-US" sz="2000" dirty="0" smtClean="0"/>
              <a:t> </a:t>
            </a:r>
            <a:r>
              <a:rPr lang="en-US" sz="2000" dirty="0" err="1" smtClean="0"/>
              <a:t>katika</a:t>
            </a:r>
            <a:r>
              <a:rPr lang="en-US" sz="2000" dirty="0" smtClean="0"/>
              <a:t> </a:t>
            </a:r>
            <a:r>
              <a:rPr lang="en-US" sz="2000" dirty="0" err="1" smtClean="0"/>
              <a:t>mazingira</a:t>
            </a:r>
            <a:r>
              <a:rPr lang="en-US" sz="2000" dirty="0" smtClean="0"/>
              <a:t> </a:t>
            </a:r>
            <a:r>
              <a:rPr lang="en-US" sz="2000" dirty="0" err="1" smtClean="0"/>
              <a:t>tulivu</a:t>
            </a:r>
            <a:r>
              <a:rPr lang="en-US" sz="2000" dirty="0" smtClean="0"/>
              <a:t> </a:t>
            </a:r>
            <a:r>
              <a:rPr lang="en-US" sz="2000" dirty="0" err="1" smtClean="0"/>
              <a:t>ambayo</a:t>
            </a:r>
            <a:r>
              <a:rPr lang="en-US" sz="2000" dirty="0" smtClean="0"/>
              <a:t> </a:t>
            </a:r>
            <a:r>
              <a:rPr lang="en-US" sz="2000" dirty="0" err="1" smtClean="0"/>
              <a:t>hayana</a:t>
            </a:r>
            <a:r>
              <a:rPr lang="en-US" sz="2000" dirty="0" smtClean="0"/>
              <a:t> </a:t>
            </a:r>
            <a:r>
              <a:rPr lang="en-US" sz="2000" dirty="0" err="1" smtClean="0"/>
              <a:t>kelele</a:t>
            </a:r>
            <a:r>
              <a:rPr lang="en-US" sz="2000" dirty="0" smtClean="0"/>
              <a:t> </a:t>
            </a:r>
            <a:r>
              <a:rPr lang="en-US" sz="2000" dirty="0" err="1" smtClean="0"/>
              <a:t>nyingi</a:t>
            </a:r>
            <a:r>
              <a:rPr lang="en-US" sz="2000" dirty="0" smtClean="0"/>
              <a:t> </a:t>
            </a:r>
            <a:r>
              <a:rPr lang="en-US" sz="2000" dirty="0" err="1" smtClean="0"/>
              <a:t>zinazoweza</a:t>
            </a:r>
            <a:r>
              <a:rPr lang="en-US" sz="2000" dirty="0" smtClean="0"/>
              <a:t> </a:t>
            </a:r>
            <a:r>
              <a:rPr lang="en-US" sz="2000" dirty="0" err="1" smtClean="0"/>
              <a:t>kuruhusu</a:t>
            </a:r>
            <a:r>
              <a:rPr lang="en-US" sz="2000" dirty="0" smtClean="0"/>
              <a:t> </a:t>
            </a:r>
            <a:r>
              <a:rPr lang="en-US" sz="2000" dirty="0" err="1" smtClean="0"/>
              <a:t>kusikiliza</a:t>
            </a:r>
            <a:r>
              <a:rPr lang="en-US" sz="2000" dirty="0" smtClean="0"/>
              <a:t> mambo </a:t>
            </a:r>
            <a:r>
              <a:rPr lang="en-US" sz="2000" dirty="0" err="1" smtClean="0"/>
              <a:t>mengine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kuacha</a:t>
            </a:r>
            <a:r>
              <a:rPr lang="en-US" sz="2000" dirty="0" smtClean="0"/>
              <a:t> </a:t>
            </a:r>
            <a:r>
              <a:rPr lang="en-US" sz="2000" dirty="0" err="1" smtClean="0"/>
              <a:t>kusudi</a:t>
            </a:r>
            <a:r>
              <a:rPr lang="en-US" sz="2000" dirty="0" smtClean="0"/>
              <a:t> lake.</a:t>
            </a:r>
          </a:p>
          <a:p>
            <a:pPr marL="514350" indent="-514350">
              <a:buAutoNum type="arabicPeriod"/>
            </a:pPr>
            <a:r>
              <a:rPr lang="en-US" sz="2000" dirty="0" err="1" smtClean="0"/>
              <a:t>Kuwa</a:t>
            </a:r>
            <a:r>
              <a:rPr lang="en-US" sz="2000" dirty="0" smtClean="0"/>
              <a:t> </a:t>
            </a:r>
            <a:r>
              <a:rPr lang="en-US" sz="2000" dirty="0" err="1" smtClean="0"/>
              <a:t>tayari</a:t>
            </a:r>
            <a:r>
              <a:rPr lang="en-US" sz="2000" dirty="0" smtClean="0"/>
              <a:t> </a:t>
            </a:r>
            <a:r>
              <a:rPr lang="en-US" sz="2000" dirty="0" err="1" smtClean="0"/>
              <a:t>kusikiliza</a:t>
            </a:r>
            <a:r>
              <a:rPr lang="en-US" sz="2000" dirty="0" smtClean="0"/>
              <a:t> </a:t>
            </a:r>
            <a:r>
              <a:rPr lang="en-US" sz="2000" dirty="0" err="1" smtClean="0"/>
              <a:t>kutoka</a:t>
            </a:r>
            <a:r>
              <a:rPr lang="en-US" sz="2000" dirty="0" smtClean="0"/>
              <a:t> kwa </a:t>
            </a:r>
            <a:r>
              <a:rPr lang="en-US" sz="2000" dirty="0" err="1" smtClean="0"/>
              <a:t>mzungumzaji</a:t>
            </a:r>
            <a:r>
              <a:rPr lang="en-US" sz="2000" dirty="0" smtClean="0"/>
              <a:t>. </a:t>
            </a:r>
            <a:r>
              <a:rPr lang="en-US" sz="2000" dirty="0" err="1" smtClean="0"/>
              <a:t>Msikilizaji</a:t>
            </a:r>
            <a:r>
              <a:rPr lang="en-US" sz="2000" dirty="0" smtClean="0"/>
              <a:t> </a:t>
            </a:r>
            <a:r>
              <a:rPr lang="en-US" sz="2000" dirty="0" err="1" smtClean="0"/>
              <a:t>lazima</a:t>
            </a:r>
            <a:r>
              <a:rPr lang="en-US" sz="2000" dirty="0" smtClean="0"/>
              <a:t> awe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moyo</a:t>
            </a:r>
            <a:r>
              <a:rPr lang="en-US" sz="2000" dirty="0" smtClean="0"/>
              <a:t> </a:t>
            </a:r>
            <a:r>
              <a:rPr lang="en-US" sz="2000" dirty="0" err="1" smtClean="0"/>
              <a:t>wa</a:t>
            </a:r>
            <a:r>
              <a:rPr lang="en-US" sz="2000" dirty="0" smtClean="0"/>
              <a:t> </a:t>
            </a:r>
            <a:r>
              <a:rPr lang="en-US" sz="2000" dirty="0" err="1" smtClean="0"/>
              <a:t>utayari</a:t>
            </a:r>
            <a:r>
              <a:rPr lang="en-US" sz="2000" dirty="0" smtClean="0"/>
              <a:t> </a:t>
            </a:r>
            <a:r>
              <a:rPr lang="en-US" sz="2000" dirty="0" err="1" smtClean="0"/>
              <a:t>kuyasikiliza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kumsikiliza</a:t>
            </a:r>
            <a:r>
              <a:rPr lang="en-US" sz="2000" dirty="0" smtClean="0"/>
              <a:t> </a:t>
            </a:r>
            <a:r>
              <a:rPr lang="en-US" sz="2000" dirty="0" err="1" smtClean="0"/>
              <a:t>mzungumzaji</a:t>
            </a:r>
            <a:r>
              <a:rPr lang="en-US" sz="2000" dirty="0" smtClean="0"/>
              <a:t> </a:t>
            </a:r>
            <a:r>
              <a:rPr lang="en-US" sz="2000" dirty="0" err="1" smtClean="0"/>
              <a:t>wa</a:t>
            </a:r>
            <a:r>
              <a:rPr lang="en-US" sz="2000" dirty="0" smtClean="0"/>
              <a:t> </a:t>
            </a:r>
            <a:r>
              <a:rPr lang="en-US" sz="2000" dirty="0" err="1" smtClean="0"/>
              <a:t>mada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</a:t>
            </a:r>
            <a:r>
              <a:rPr lang="en-US" sz="2000" dirty="0" err="1" smtClean="0"/>
              <a:t>aweze</a:t>
            </a:r>
            <a:r>
              <a:rPr lang="en-US" sz="2000" dirty="0" smtClean="0"/>
              <a:t> </a:t>
            </a:r>
            <a:r>
              <a:rPr lang="en-US" sz="2000" dirty="0" err="1" smtClean="0"/>
              <a:t>kuelewa</a:t>
            </a:r>
            <a:r>
              <a:rPr lang="en-US" sz="2000" dirty="0" smtClean="0"/>
              <a:t> </a:t>
            </a:r>
            <a:r>
              <a:rPr lang="en-US" sz="2000" dirty="0" err="1" smtClean="0"/>
              <a:t>kile</a:t>
            </a:r>
            <a:r>
              <a:rPr lang="en-US" sz="2000" dirty="0" smtClean="0"/>
              <a:t> </a:t>
            </a:r>
            <a:r>
              <a:rPr lang="en-US" sz="2000" dirty="0" err="1" smtClean="0"/>
              <a:t>kinachowasilishwa</a:t>
            </a:r>
            <a:r>
              <a:rPr lang="en-US" sz="2000" dirty="0" smtClean="0"/>
              <a:t> kwa </a:t>
            </a:r>
            <a:r>
              <a:rPr lang="en-US" sz="2000" dirty="0" err="1" smtClean="0"/>
              <a:t>haraka</a:t>
            </a:r>
            <a:r>
              <a:rPr lang="en-US" sz="2000" dirty="0" smtClean="0"/>
              <a:t> </a:t>
            </a:r>
            <a:r>
              <a:rPr lang="en-US" sz="2000" dirty="0" err="1" smtClean="0"/>
              <a:t>zaidi</a:t>
            </a:r>
            <a:r>
              <a:rPr lang="en-US" sz="2000" dirty="0" smtClean="0"/>
              <a:t>. </a:t>
            </a:r>
          </a:p>
          <a:p>
            <a:pPr marL="514350" indent="-514350">
              <a:buAutoNum type="arabicPeriod"/>
            </a:pPr>
            <a:r>
              <a:rPr lang="en-US" sz="2000" dirty="0" err="1" smtClean="0"/>
              <a:t>Kutokurusu</a:t>
            </a:r>
            <a:r>
              <a:rPr lang="en-US" sz="2000" dirty="0" smtClean="0"/>
              <a:t> </a:t>
            </a:r>
            <a:r>
              <a:rPr lang="en-US" sz="2000" dirty="0" err="1" smtClean="0"/>
              <a:t>hali</a:t>
            </a:r>
            <a:r>
              <a:rPr lang="en-US" sz="2000" dirty="0" smtClean="0"/>
              <a:t> </a:t>
            </a:r>
            <a:r>
              <a:rPr lang="en-US" sz="2000" dirty="0" err="1" smtClean="0"/>
              <a:t>yoyote</a:t>
            </a:r>
            <a:r>
              <a:rPr lang="en-US" sz="2000" dirty="0" smtClean="0"/>
              <a:t> </a:t>
            </a:r>
            <a:r>
              <a:rPr lang="en-US" sz="2000" dirty="0" err="1" smtClean="0"/>
              <a:t>kukutoa</a:t>
            </a:r>
            <a:r>
              <a:rPr lang="en-US" sz="2000" dirty="0" smtClean="0"/>
              <a:t> </a:t>
            </a:r>
            <a:r>
              <a:rPr lang="en-US" sz="2000" dirty="0" err="1" smtClean="0"/>
              <a:t>katika</a:t>
            </a:r>
            <a:r>
              <a:rPr lang="en-US" sz="2000" dirty="0" smtClean="0"/>
              <a:t> </a:t>
            </a:r>
            <a:r>
              <a:rPr lang="en-US" sz="2000" dirty="0" err="1" smtClean="0"/>
              <a:t>uwepo</a:t>
            </a:r>
            <a:r>
              <a:rPr lang="en-US" sz="2000" dirty="0" smtClean="0"/>
              <a:t> </a:t>
            </a:r>
            <a:r>
              <a:rPr lang="en-US" sz="2000" dirty="0" err="1" smtClean="0"/>
              <a:t>wa</a:t>
            </a:r>
            <a:r>
              <a:rPr lang="en-US" sz="2000" dirty="0" smtClean="0"/>
              <a:t> </a:t>
            </a:r>
            <a:r>
              <a:rPr lang="en-US" sz="2000" dirty="0" err="1" smtClean="0"/>
              <a:t>kusikiliza</a:t>
            </a:r>
            <a:r>
              <a:rPr lang="en-US" sz="2000" dirty="0" smtClean="0"/>
              <a:t> </a:t>
            </a:r>
            <a:r>
              <a:rPr lang="en-US" sz="2000" dirty="0" err="1" smtClean="0"/>
              <a:t>mada</a:t>
            </a:r>
            <a:r>
              <a:rPr lang="en-US" sz="2000" dirty="0" smtClean="0"/>
              <a:t> </a:t>
            </a:r>
            <a:r>
              <a:rPr lang="en-US" sz="2000" dirty="0" err="1" smtClean="0"/>
              <a:t>husika</a:t>
            </a:r>
            <a:r>
              <a:rPr lang="en-US" sz="2000" dirty="0" smtClean="0"/>
              <a:t>. </a:t>
            </a:r>
            <a:r>
              <a:rPr lang="en-US" sz="2000" dirty="0" err="1" smtClean="0"/>
              <a:t>Mfano</a:t>
            </a:r>
            <a:r>
              <a:rPr lang="en-US" sz="2000" dirty="0" smtClean="0"/>
              <a:t> , </a:t>
            </a:r>
            <a:r>
              <a:rPr lang="en-US" sz="2000" dirty="0" err="1" smtClean="0"/>
              <a:t>kuzungumza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rafika</a:t>
            </a:r>
            <a:r>
              <a:rPr lang="en-US" sz="2000" dirty="0" smtClean="0"/>
              <a:t> </a:t>
            </a:r>
            <a:r>
              <a:rPr lang="en-US" sz="2000" dirty="0" err="1" smtClean="0"/>
              <a:t>yako</a:t>
            </a:r>
            <a:r>
              <a:rPr lang="en-US" sz="2000" dirty="0" smtClean="0"/>
              <a:t> </a:t>
            </a:r>
            <a:r>
              <a:rPr lang="en-US" sz="2000" dirty="0" err="1" smtClean="0"/>
              <a:t>habari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mpira</a:t>
            </a:r>
            <a:r>
              <a:rPr lang="en-US" sz="2000" dirty="0" smtClean="0"/>
              <a:t>, </a:t>
            </a:r>
            <a:r>
              <a:rPr lang="en-US" sz="2000" dirty="0" err="1" smtClean="0"/>
              <a:t>mapenzi</a:t>
            </a:r>
            <a:r>
              <a:rPr lang="en-US" sz="2000" dirty="0" smtClean="0"/>
              <a:t> au </a:t>
            </a:r>
            <a:r>
              <a:rPr lang="en-US" sz="2000" dirty="0" err="1" smtClean="0"/>
              <a:t>umbea</a:t>
            </a:r>
            <a:r>
              <a:rPr lang="en-US" sz="2000" dirty="0" smtClean="0"/>
              <a:t> </a:t>
            </a:r>
            <a:r>
              <a:rPr lang="en-US" sz="2000" dirty="0" err="1" smtClean="0"/>
              <a:t>wakati</a:t>
            </a:r>
            <a:r>
              <a:rPr lang="en-US" sz="2000" dirty="0" smtClean="0"/>
              <a:t> </a:t>
            </a:r>
            <a:r>
              <a:rPr lang="en-US" sz="2000" dirty="0" err="1" smtClean="0"/>
              <a:t>mada</a:t>
            </a:r>
            <a:r>
              <a:rPr lang="en-US" sz="2000" dirty="0" smtClean="0"/>
              <a:t> </a:t>
            </a:r>
            <a:r>
              <a:rPr lang="en-US" sz="2000" dirty="0" err="1" smtClean="0"/>
              <a:t>inawasilishwa</a:t>
            </a:r>
            <a:r>
              <a:rPr lang="en-US" sz="2000" dirty="0" smtClean="0"/>
              <a:t>. </a:t>
            </a:r>
            <a:r>
              <a:rPr lang="en-US" sz="2000" dirty="0" err="1" smtClean="0"/>
              <a:t>Hii</a:t>
            </a:r>
            <a:r>
              <a:rPr lang="en-US" sz="2000" dirty="0" smtClean="0"/>
              <a:t> </a:t>
            </a:r>
            <a:r>
              <a:rPr lang="en-US" sz="2000" dirty="0" err="1" smtClean="0"/>
              <a:t>inaweza</a:t>
            </a:r>
            <a:r>
              <a:rPr lang="en-US" sz="2000" dirty="0" smtClean="0"/>
              <a:t> </a:t>
            </a:r>
            <a:r>
              <a:rPr lang="en-US" sz="2000" dirty="0" err="1" smtClean="0"/>
              <a:t>kuathiri</a:t>
            </a:r>
            <a:r>
              <a:rPr lang="en-US" sz="2000" dirty="0" smtClean="0"/>
              <a:t> </a:t>
            </a:r>
            <a:r>
              <a:rPr lang="en-US" sz="2000" dirty="0" err="1" smtClean="0"/>
              <a:t>usikivu</a:t>
            </a:r>
            <a:r>
              <a:rPr lang="en-US" sz="2000" dirty="0" smtClean="0"/>
              <a:t> </a:t>
            </a:r>
            <a:r>
              <a:rPr lang="en-US" sz="2000" dirty="0" err="1" smtClean="0"/>
              <a:t>mzuri</a:t>
            </a:r>
            <a:r>
              <a:rPr lang="en-US" sz="2000" dirty="0" smtClean="0"/>
              <a:t>.</a:t>
            </a:r>
          </a:p>
          <a:p>
            <a:pPr marL="514350" indent="-514350">
              <a:buAutoNum type="arabicPeriod"/>
            </a:pPr>
            <a:r>
              <a:rPr lang="en-US" sz="2000" dirty="0" err="1" smtClean="0"/>
              <a:t>Kuketi</a:t>
            </a:r>
            <a:r>
              <a:rPr lang="en-US" sz="2000" dirty="0" smtClean="0"/>
              <a:t> </a:t>
            </a:r>
            <a:r>
              <a:rPr lang="en-US" sz="2000" dirty="0" err="1" smtClean="0"/>
              <a:t>mahali</a:t>
            </a:r>
            <a:r>
              <a:rPr lang="en-US" sz="2000" dirty="0" smtClean="0"/>
              <a:t> </a:t>
            </a:r>
            <a:r>
              <a:rPr lang="en-US" sz="2000" dirty="0" err="1" smtClean="0"/>
              <a:t>ambapo</a:t>
            </a:r>
            <a:r>
              <a:rPr lang="en-US" sz="2000" dirty="0" smtClean="0"/>
              <a:t> </a:t>
            </a:r>
            <a:r>
              <a:rPr lang="en-US" sz="2000" dirty="0" err="1" smtClean="0"/>
              <a:t>unauwezo</a:t>
            </a:r>
            <a:r>
              <a:rPr lang="en-US" sz="2000" dirty="0" smtClean="0"/>
              <a:t> </a:t>
            </a:r>
            <a:r>
              <a:rPr lang="en-US" sz="2000" dirty="0" err="1" smtClean="0"/>
              <a:t>wa</a:t>
            </a:r>
            <a:r>
              <a:rPr lang="en-US" sz="2000" dirty="0" smtClean="0"/>
              <a:t> </a:t>
            </a:r>
            <a:r>
              <a:rPr lang="en-US" sz="2000" dirty="0" err="1" smtClean="0"/>
              <a:t>kusikia</a:t>
            </a:r>
            <a:r>
              <a:rPr lang="en-US" sz="2000" dirty="0" smtClean="0"/>
              <a:t> </a:t>
            </a:r>
            <a:r>
              <a:rPr lang="en-US" sz="2000" dirty="0" err="1" smtClean="0"/>
              <a:t>sauti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kumwona</a:t>
            </a:r>
            <a:r>
              <a:rPr lang="en-US" sz="2000" dirty="0" smtClean="0"/>
              <a:t> </a:t>
            </a:r>
            <a:r>
              <a:rPr lang="en-US" sz="2000" dirty="0" err="1" smtClean="0"/>
              <a:t>mzungumzaji</a:t>
            </a:r>
            <a:r>
              <a:rPr lang="en-US" sz="2000" dirty="0" smtClean="0"/>
              <a:t>.</a:t>
            </a:r>
          </a:p>
          <a:p>
            <a:pPr marL="514350" indent="-514350">
              <a:buNone/>
            </a:pPr>
            <a:r>
              <a:rPr lang="en-US" sz="2000" dirty="0" smtClean="0"/>
              <a:t>         </a:t>
            </a:r>
            <a:r>
              <a:rPr lang="en-US" sz="2000" dirty="0" err="1" smtClean="0"/>
              <a:t>Hii</a:t>
            </a:r>
            <a:r>
              <a:rPr lang="en-US" sz="2000" dirty="0" smtClean="0"/>
              <a:t> </a:t>
            </a:r>
            <a:r>
              <a:rPr lang="en-US" sz="2000" dirty="0" err="1" smtClean="0"/>
              <a:t>itakusaidia</a:t>
            </a:r>
            <a:r>
              <a:rPr lang="en-US" sz="2000" dirty="0" smtClean="0"/>
              <a:t> </a:t>
            </a:r>
            <a:r>
              <a:rPr lang="en-US" sz="2000" dirty="0" err="1" smtClean="0"/>
              <a:t>wewe</a:t>
            </a:r>
            <a:r>
              <a:rPr lang="en-US" sz="2000" dirty="0" smtClean="0"/>
              <a:t> </a:t>
            </a:r>
            <a:r>
              <a:rPr lang="en-US" sz="2000" dirty="0" err="1" smtClean="0"/>
              <a:t>msikilizaji</a:t>
            </a:r>
            <a:r>
              <a:rPr lang="en-US" sz="2000" dirty="0" smtClean="0"/>
              <a:t> </a:t>
            </a:r>
            <a:r>
              <a:rPr lang="en-US" sz="2000" dirty="0" err="1" smtClean="0"/>
              <a:t>kuweza</a:t>
            </a:r>
            <a:r>
              <a:rPr lang="en-US" sz="2000" dirty="0" smtClean="0"/>
              <a:t> </a:t>
            </a:r>
            <a:r>
              <a:rPr lang="en-US" sz="2000" dirty="0" err="1" smtClean="0"/>
              <a:t>kung`amua</a:t>
            </a:r>
            <a:r>
              <a:rPr lang="en-US" sz="2000" dirty="0" smtClean="0"/>
              <a:t> </a:t>
            </a:r>
            <a:r>
              <a:rPr lang="en-US" sz="2000" dirty="0" err="1" smtClean="0"/>
              <a:t>hisia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matendo</a:t>
            </a:r>
            <a:r>
              <a:rPr lang="en-US" sz="2000" dirty="0" smtClean="0"/>
              <a:t> </a:t>
            </a:r>
            <a:r>
              <a:rPr lang="en-US" sz="2000" dirty="0" err="1" smtClean="0"/>
              <a:t>yote</a:t>
            </a:r>
            <a:r>
              <a:rPr lang="en-US" sz="2000" dirty="0" smtClean="0"/>
              <a:t> </a:t>
            </a:r>
            <a:r>
              <a:rPr lang="en-US" sz="2000" dirty="0" err="1" smtClean="0"/>
              <a:t>yanayoweza</a:t>
            </a:r>
            <a:r>
              <a:rPr lang="en-US" sz="2000" dirty="0" smtClean="0"/>
              <a:t> </a:t>
            </a:r>
            <a:r>
              <a:rPr lang="en-US" sz="2000" dirty="0" err="1" smtClean="0"/>
              <a:t>kuambatana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mzungumzaji</a:t>
            </a:r>
            <a:r>
              <a:rPr lang="en-US" sz="2000" dirty="0" smtClean="0"/>
              <a:t> </a:t>
            </a:r>
            <a:r>
              <a:rPr lang="en-US" sz="2000" dirty="0" err="1" smtClean="0"/>
              <a:t>katika</a:t>
            </a:r>
            <a:r>
              <a:rPr lang="en-US" sz="2000" dirty="0" smtClean="0"/>
              <a:t> </a:t>
            </a:r>
            <a:r>
              <a:rPr lang="en-US" sz="2000" dirty="0" err="1" smtClean="0"/>
              <a:t>kuelezea</a:t>
            </a:r>
            <a:r>
              <a:rPr lang="en-US" sz="2000" dirty="0" smtClean="0"/>
              <a:t> </a:t>
            </a:r>
            <a:r>
              <a:rPr lang="en-US" sz="2000" dirty="0" err="1" smtClean="0"/>
              <a:t>mada</a:t>
            </a:r>
            <a:r>
              <a:rPr lang="en-US" sz="2000" dirty="0" smtClean="0"/>
              <a:t> </a:t>
            </a:r>
            <a:r>
              <a:rPr lang="en-US" sz="2000" dirty="0" err="1" smtClean="0"/>
              <a:t>yake</a:t>
            </a:r>
            <a:r>
              <a:rPr lang="en-US" sz="2000" dirty="0" smtClean="0"/>
              <a:t> kwa </a:t>
            </a:r>
            <a:r>
              <a:rPr lang="en-US" sz="2000" dirty="0" err="1" smtClean="0"/>
              <a:t>hadhira</a:t>
            </a:r>
            <a:r>
              <a:rPr lang="en-US" sz="2000" dirty="0" smtClean="0"/>
              <a:t>.</a:t>
            </a:r>
          </a:p>
          <a:p>
            <a:pPr marL="514350" indent="-514350">
              <a:buNone/>
            </a:pPr>
            <a:r>
              <a:rPr lang="en-US" sz="2000" dirty="0" smtClean="0"/>
              <a:t>5.      </a:t>
            </a:r>
            <a:r>
              <a:rPr lang="en-US" sz="2000" dirty="0" err="1" smtClean="0"/>
              <a:t>Kuketi</a:t>
            </a:r>
            <a:r>
              <a:rPr lang="en-US" sz="2000" dirty="0" smtClean="0"/>
              <a:t> </a:t>
            </a:r>
            <a:r>
              <a:rPr lang="en-US" sz="2000" dirty="0" err="1" smtClean="0"/>
              <a:t>pamoja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daftari</a:t>
            </a:r>
            <a:r>
              <a:rPr lang="en-US" sz="2000" dirty="0" smtClean="0"/>
              <a:t> </a:t>
            </a:r>
            <a:r>
              <a:rPr lang="en-US" sz="2000" dirty="0" err="1" smtClean="0"/>
              <a:t>humwezesha</a:t>
            </a:r>
            <a:r>
              <a:rPr lang="en-US" sz="2000" dirty="0" smtClean="0"/>
              <a:t> </a:t>
            </a:r>
            <a:r>
              <a:rPr lang="en-US" sz="2000" dirty="0" err="1" smtClean="0"/>
              <a:t>kuandika</a:t>
            </a:r>
            <a:r>
              <a:rPr lang="en-US" sz="2000" dirty="0" smtClean="0"/>
              <a:t> mambo </a:t>
            </a:r>
            <a:r>
              <a:rPr lang="en-US" sz="2000" dirty="0" err="1" smtClean="0"/>
              <a:t>yale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msingi</a:t>
            </a:r>
            <a:r>
              <a:rPr lang="en-US" sz="2000" dirty="0" smtClean="0"/>
              <a:t> </a:t>
            </a:r>
            <a:r>
              <a:rPr lang="en-US" sz="2000" dirty="0" err="1" smtClean="0"/>
              <a:t>yanayoweza</a:t>
            </a:r>
            <a:r>
              <a:rPr lang="en-US" sz="2000" dirty="0" smtClean="0"/>
              <a:t> </a:t>
            </a:r>
            <a:r>
              <a:rPr lang="en-US" sz="2000" dirty="0" err="1" smtClean="0"/>
              <a:t>kuelezwa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mzungumzaji</a:t>
            </a:r>
            <a:r>
              <a:rPr lang="en-US" sz="2000" dirty="0" smtClean="0"/>
              <a:t> kwa </a:t>
            </a:r>
            <a:r>
              <a:rPr lang="en-US" sz="2000" dirty="0" err="1" smtClean="0"/>
              <a:t>ajili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kumbukumbu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baadae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SWALI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Angalia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usikilize</a:t>
            </a:r>
            <a:r>
              <a:rPr lang="en-US" b="1" dirty="0" smtClean="0">
                <a:solidFill>
                  <a:srgbClr val="FF0000"/>
                </a:solidFill>
              </a:rPr>
              <a:t> video </a:t>
            </a:r>
            <a:r>
              <a:rPr lang="en-US" b="1" dirty="0" err="1" smtClean="0">
                <a:solidFill>
                  <a:srgbClr val="FF0000"/>
                </a:solidFill>
              </a:rPr>
              <a:t>ya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/>
              <a:t>Samahani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Wanangu</a:t>
            </a:r>
            <a:endParaRPr lang="en-US" sz="3600" b="1" dirty="0" smtClean="0"/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kwa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kuelewa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kisha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ng`amua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mawaidha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yanayopatikana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humo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kwa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kuonesha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ushahidi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wa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maneno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yaliyotumika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ndani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yake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725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UJUZI WA KUSIKILIZA NA KUJIELEZA VYEMA KWA KISWAHILI</vt:lpstr>
      <vt:lpstr> MAANA YA KUSIKILIZA  </vt:lpstr>
      <vt:lpstr> HATUA ZA KUSIKILIZA. </vt:lpstr>
      <vt:lpstr>AINA ZA KUSIKILIZA NA KUJIELEZA</vt:lpstr>
      <vt:lpstr>AINA ZA KUSIKILIZA NA KUJIELEZA</vt:lpstr>
      <vt:lpstr> Mambo yanayoathiri kusikiliza kwa umakini </vt:lpstr>
      <vt:lpstr>SWALI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Windows User</cp:lastModifiedBy>
  <cp:revision>68</cp:revision>
  <dcterms:created xsi:type="dcterms:W3CDTF">2021-03-05T11:25:45Z</dcterms:created>
  <dcterms:modified xsi:type="dcterms:W3CDTF">2021-09-08T06:24:41Z</dcterms:modified>
</cp:coreProperties>
</file>